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736" r:id="rId2"/>
    <p:sldId id="414" r:id="rId3"/>
    <p:sldId id="7911" r:id="rId4"/>
    <p:sldId id="423" r:id="rId5"/>
    <p:sldId id="1842" r:id="rId6"/>
    <p:sldId id="289" r:id="rId7"/>
    <p:sldId id="290" r:id="rId8"/>
    <p:sldId id="291" r:id="rId9"/>
    <p:sldId id="292" r:id="rId10"/>
    <p:sldId id="3559" r:id="rId11"/>
    <p:sldId id="851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59D8FC-D024-432A-8C82-BA3F35491F59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D61F0F3-DF53-4F30-B8C9-DF0F37B5227F}">
      <dgm:prSet phldrT="[Texte]" custT="1"/>
      <dgm:spPr>
        <a:solidFill>
          <a:srgbClr val="006EC0"/>
        </a:solidFill>
      </dgm:spPr>
      <dgm:t>
        <a:bodyPr/>
        <a:lstStyle/>
        <a:p>
          <a:r>
            <a:rPr lang="fr-FR" sz="1300" b="1" dirty="0">
              <a:latin typeface="Outfit" pitchFamily="2" charset="0"/>
            </a:rPr>
            <a:t>1.Clause de réexamen</a:t>
          </a:r>
        </a:p>
      </dgm:t>
    </dgm:pt>
    <dgm:pt modelId="{D0CA70DE-EAB8-4CBC-84DC-A9D459F760F4}" type="parTrans" cxnId="{25759B53-9B72-43AB-9A00-F6754302AD86}">
      <dgm:prSet/>
      <dgm:spPr/>
      <dgm:t>
        <a:bodyPr/>
        <a:lstStyle/>
        <a:p>
          <a:endParaRPr lang="fr-FR"/>
        </a:p>
      </dgm:t>
    </dgm:pt>
    <dgm:pt modelId="{95A6D4F1-CE39-4157-9218-35F3F7AAEFB2}" type="sibTrans" cxnId="{25759B53-9B72-43AB-9A00-F6754302AD86}">
      <dgm:prSet/>
      <dgm:spPr/>
      <dgm:t>
        <a:bodyPr/>
        <a:lstStyle/>
        <a:p>
          <a:endParaRPr lang="fr-FR"/>
        </a:p>
      </dgm:t>
    </dgm:pt>
    <dgm:pt modelId="{4C6FFE0A-5E80-4B4A-9EB2-125796DFEDC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indent="0"/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Le contrat prévoit la modification (ex : révision, actualisation du prix, reconduction…</a:t>
          </a:r>
        </a:p>
        <a:p>
          <a:pPr marL="0" indent="0"/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Nota :</a:t>
          </a:r>
          <a:r>
            <a:rPr lang="fr-FR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les c</a:t>
          </a:r>
          <a:r>
            <a:rPr lang="fr-FR" sz="1200" b="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rPr>
            <a:t>lauses de réexamen spécifiques doivent être clairement précisées.: exemple : </a:t>
          </a:r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pas d’avenant à passer pour ajout de nouveaux prix si prévu au marché. </a:t>
          </a:r>
          <a:r>
            <a:rPr lang="fr-FR" altLang="fr-FR" sz="1200" dirty="0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</a:rPr>
            <a:t>(Art R2194-1)</a:t>
          </a:r>
          <a:endParaRPr lang="fr-FR" sz="1200" b="0" dirty="0">
            <a:solidFill>
              <a:schemeClr val="tx1"/>
            </a:solidFill>
            <a:latin typeface="Outfit" pitchFamily="2" charset="0"/>
          </a:endParaRPr>
        </a:p>
      </dgm:t>
    </dgm:pt>
    <dgm:pt modelId="{5AD92B2F-B061-4DF6-B15D-A606A651B7B2}" type="parTrans" cxnId="{68EC2A03-BA01-4292-8479-CF5137EB7CC1}">
      <dgm:prSet/>
      <dgm:spPr/>
      <dgm:t>
        <a:bodyPr/>
        <a:lstStyle/>
        <a:p>
          <a:endParaRPr lang="fr-FR"/>
        </a:p>
      </dgm:t>
    </dgm:pt>
    <dgm:pt modelId="{6E4BC54F-5010-4628-B2D1-3EBB7F99E904}" type="sibTrans" cxnId="{68EC2A03-BA01-4292-8479-CF5137EB7CC1}">
      <dgm:prSet/>
      <dgm:spPr/>
      <dgm:t>
        <a:bodyPr/>
        <a:lstStyle/>
        <a:p>
          <a:endParaRPr lang="fr-FR"/>
        </a:p>
      </dgm:t>
    </dgm:pt>
    <dgm:pt modelId="{5EA73EA2-AA7F-4DC6-AE35-5D4970C97020}">
      <dgm:prSet custT="1"/>
      <dgm:spPr>
        <a:solidFill>
          <a:srgbClr val="006EC0"/>
        </a:solidFill>
      </dgm:spPr>
      <dgm:t>
        <a:bodyPr/>
        <a:lstStyle/>
        <a:p>
          <a:r>
            <a:rPr lang="fr-FR" sz="1300" b="1" dirty="0">
              <a:latin typeface="Outfit" pitchFamily="2" charset="0"/>
            </a:rPr>
            <a:t>2.Prestation supplémentaire </a:t>
          </a:r>
        </a:p>
      </dgm:t>
    </dgm:pt>
    <dgm:pt modelId="{F965736B-4760-4160-BA3D-40194AAF6FB7}" type="parTrans" cxnId="{F521E0D3-03B6-4B9A-8266-7B849BC0854E}">
      <dgm:prSet/>
      <dgm:spPr/>
      <dgm:t>
        <a:bodyPr/>
        <a:lstStyle/>
        <a:p>
          <a:endParaRPr lang="fr-FR"/>
        </a:p>
      </dgm:t>
    </dgm:pt>
    <dgm:pt modelId="{2724B5F8-0CFE-46E6-A58E-50F6C27A6FC4}" type="sibTrans" cxnId="{F521E0D3-03B6-4B9A-8266-7B849BC0854E}">
      <dgm:prSet/>
      <dgm:spPr/>
      <dgm:t>
        <a:bodyPr/>
        <a:lstStyle/>
        <a:p>
          <a:endParaRPr lang="fr-FR"/>
        </a:p>
      </dgm:t>
    </dgm:pt>
    <dgm:pt modelId="{F45970B4-AAAE-4D6B-87FC-FC2D695713A8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indent="0">
            <a:lnSpc>
              <a:spcPct val="100000"/>
            </a:lnSpc>
            <a:spcAft>
              <a:spcPts val="0"/>
            </a:spcAft>
          </a:pPr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Prestation non prévue dans le contrat initial devenu nécessaire et que le changement de titulaire est impossible pour des raisons économiques et/ou techniques.</a:t>
          </a:r>
        </a:p>
        <a:p>
          <a:pPr marL="0" indent="0">
            <a:lnSpc>
              <a:spcPct val="100000"/>
            </a:lnSpc>
            <a:spcAft>
              <a:spcPts val="0"/>
            </a:spcAft>
          </a:pPr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Nota : maxi 50% du montant du marché initial =&gt; Pub avis modification </a:t>
          </a:r>
          <a:r>
            <a:rPr lang="fr-FR" altLang="fr-FR" sz="1200" dirty="0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</a:rPr>
            <a:t>(Art R2194-2)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D0C15F-458C-4E36-B6F7-BD95539779ED}" type="parTrans" cxnId="{0F324D93-8D99-45EB-8C87-93ED003A8E44}">
      <dgm:prSet/>
      <dgm:spPr/>
      <dgm:t>
        <a:bodyPr/>
        <a:lstStyle/>
        <a:p>
          <a:endParaRPr lang="fr-FR"/>
        </a:p>
      </dgm:t>
    </dgm:pt>
    <dgm:pt modelId="{CCF678E7-C365-4BDE-83CD-EE17602F51B6}" type="sibTrans" cxnId="{0F324D93-8D99-45EB-8C87-93ED003A8E44}">
      <dgm:prSet/>
      <dgm:spPr/>
      <dgm:t>
        <a:bodyPr/>
        <a:lstStyle/>
        <a:p>
          <a:endParaRPr lang="fr-FR"/>
        </a:p>
      </dgm:t>
    </dgm:pt>
    <dgm:pt modelId="{08BD6C83-5B3B-4961-A9BC-09C1BD41EEC0}">
      <dgm:prSet custT="1"/>
      <dgm:spPr>
        <a:solidFill>
          <a:srgbClr val="006EC0"/>
        </a:solidFill>
      </dgm:spPr>
      <dgm:t>
        <a:bodyPr/>
        <a:lstStyle/>
        <a:p>
          <a:r>
            <a:rPr lang="fr-FR" sz="1300" b="1" dirty="0">
              <a:latin typeface="Outfit" pitchFamily="2" charset="0"/>
            </a:rPr>
            <a:t>3.Circonstances imprévues</a:t>
          </a:r>
        </a:p>
      </dgm:t>
    </dgm:pt>
    <dgm:pt modelId="{E01CAC1B-68DD-4713-8562-DF58A4ADBC3D}" type="parTrans" cxnId="{BB7C4BCD-00A0-4E2E-B05F-8701B427246B}">
      <dgm:prSet/>
      <dgm:spPr/>
      <dgm:t>
        <a:bodyPr/>
        <a:lstStyle/>
        <a:p>
          <a:endParaRPr lang="fr-FR"/>
        </a:p>
      </dgm:t>
    </dgm:pt>
    <dgm:pt modelId="{64D2E461-5730-42E1-A1EC-BA90B4C27262}" type="sibTrans" cxnId="{BB7C4BCD-00A0-4E2E-B05F-8701B427246B}">
      <dgm:prSet/>
      <dgm:spPr/>
      <dgm:t>
        <a:bodyPr/>
        <a:lstStyle/>
        <a:p>
          <a:endParaRPr lang="fr-FR"/>
        </a:p>
      </dgm:t>
    </dgm:pt>
    <dgm:pt modelId="{2FD0DE50-88D1-424F-9EFD-C4E9AA8FCE2C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indent="0"/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Modification rendue nécessaire par des circonstances qu’un acheteur diligent ne pouvait prévoir.</a:t>
          </a:r>
        </a:p>
        <a:p>
          <a:pPr marL="0"/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Nota : maxi 50% du montant du marché initial pour les PA=&gt; Pub avis modification</a:t>
          </a:r>
          <a:r>
            <a:rPr lang="fr-FR" altLang="fr-FR" sz="1200" dirty="0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</a:rPr>
            <a:t>(Art R2194-5)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C61BB2-B06B-41D7-928C-A03D0D9D4892}" type="parTrans" cxnId="{CDA965E9-E5DB-4D53-BCFB-9FC3620F6E97}">
      <dgm:prSet/>
      <dgm:spPr/>
      <dgm:t>
        <a:bodyPr/>
        <a:lstStyle/>
        <a:p>
          <a:endParaRPr lang="fr-FR"/>
        </a:p>
      </dgm:t>
    </dgm:pt>
    <dgm:pt modelId="{A45CFABC-6F30-4AD6-B12B-2022FFBC8731}" type="sibTrans" cxnId="{CDA965E9-E5DB-4D53-BCFB-9FC3620F6E97}">
      <dgm:prSet/>
      <dgm:spPr/>
      <dgm:t>
        <a:bodyPr/>
        <a:lstStyle/>
        <a:p>
          <a:endParaRPr lang="fr-FR"/>
        </a:p>
      </dgm:t>
    </dgm:pt>
    <dgm:pt modelId="{77A1DCF4-D26E-4067-B3FF-4482F462F4F3}" type="pres">
      <dgm:prSet presAssocID="{7559D8FC-D024-432A-8C82-BA3F35491F59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C550778A-FB0D-4E1C-8DA5-FC8535A2E99D}" type="pres">
      <dgm:prSet presAssocID="{1D61F0F3-DF53-4F30-B8C9-DF0F37B5227F}" presName="posSpace" presStyleCnt="0"/>
      <dgm:spPr/>
    </dgm:pt>
    <dgm:pt modelId="{4E9F1521-0613-4CCE-BA64-915DC71AAA1B}" type="pres">
      <dgm:prSet presAssocID="{1D61F0F3-DF53-4F30-B8C9-DF0F37B5227F}" presName="vertFlow" presStyleCnt="0"/>
      <dgm:spPr/>
    </dgm:pt>
    <dgm:pt modelId="{253C07D6-7993-42AA-A428-B89BCFD2138A}" type="pres">
      <dgm:prSet presAssocID="{1D61F0F3-DF53-4F30-B8C9-DF0F37B5227F}" presName="topSpace" presStyleCnt="0"/>
      <dgm:spPr/>
    </dgm:pt>
    <dgm:pt modelId="{931E8CCE-3DA3-4099-ABA1-E3A7694C29ED}" type="pres">
      <dgm:prSet presAssocID="{1D61F0F3-DF53-4F30-B8C9-DF0F37B5227F}" presName="firstComp" presStyleCnt="0"/>
      <dgm:spPr/>
    </dgm:pt>
    <dgm:pt modelId="{D01A8771-32EB-4887-914B-BCEE1162E504}" type="pres">
      <dgm:prSet presAssocID="{1D61F0F3-DF53-4F30-B8C9-DF0F37B5227F}" presName="firstChild" presStyleLbl="bgAccFollowNode1" presStyleIdx="0" presStyleCnt="3" custScaleX="156166" custScaleY="207990" custLinFactNeighborX="41595" custLinFactNeighborY="8065"/>
      <dgm:spPr/>
      <dgm:t>
        <a:bodyPr/>
        <a:lstStyle/>
        <a:p>
          <a:endParaRPr lang="fr-FR"/>
        </a:p>
      </dgm:t>
    </dgm:pt>
    <dgm:pt modelId="{41DCA459-5567-48C8-9B9A-8057E66E117B}" type="pres">
      <dgm:prSet presAssocID="{1D61F0F3-DF53-4F30-B8C9-DF0F37B5227F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1D9904-8ECD-4E2F-9CC2-83D1A02ABE2A}" type="pres">
      <dgm:prSet presAssocID="{1D61F0F3-DF53-4F30-B8C9-DF0F37B5227F}" presName="negSpace" presStyleCnt="0"/>
      <dgm:spPr/>
    </dgm:pt>
    <dgm:pt modelId="{776A6E2B-A1B7-4FCA-BEF2-57EDFE00BFFB}" type="pres">
      <dgm:prSet presAssocID="{1D61F0F3-DF53-4F30-B8C9-DF0F37B5227F}" presName="circle" presStyleLbl="node1" presStyleIdx="0" presStyleCnt="3" custScaleX="170522" custScaleY="55766" custLinFactNeighborX="-120" custLinFactNeighborY="-568"/>
      <dgm:spPr/>
      <dgm:t>
        <a:bodyPr/>
        <a:lstStyle/>
        <a:p>
          <a:endParaRPr lang="fr-FR"/>
        </a:p>
      </dgm:t>
    </dgm:pt>
    <dgm:pt modelId="{DF3767CC-7DA5-4755-80DA-7032FE2B36F3}" type="pres">
      <dgm:prSet presAssocID="{95A6D4F1-CE39-4157-9218-35F3F7AAEFB2}" presName="transSpace" presStyleCnt="0"/>
      <dgm:spPr/>
    </dgm:pt>
    <dgm:pt modelId="{16070F95-8BC1-4DE1-AA9B-F5347E093176}" type="pres">
      <dgm:prSet presAssocID="{5EA73EA2-AA7F-4DC6-AE35-5D4970C97020}" presName="posSpace" presStyleCnt="0"/>
      <dgm:spPr/>
    </dgm:pt>
    <dgm:pt modelId="{6F3C1F6C-6BC9-4873-BDA8-DA671864F52F}" type="pres">
      <dgm:prSet presAssocID="{5EA73EA2-AA7F-4DC6-AE35-5D4970C97020}" presName="vertFlow" presStyleCnt="0"/>
      <dgm:spPr/>
    </dgm:pt>
    <dgm:pt modelId="{E172923F-44DF-4B13-A7A3-408A04BA53EB}" type="pres">
      <dgm:prSet presAssocID="{5EA73EA2-AA7F-4DC6-AE35-5D4970C97020}" presName="topSpace" presStyleCnt="0"/>
      <dgm:spPr/>
    </dgm:pt>
    <dgm:pt modelId="{981CE542-C0AA-4683-8CE9-07621D3CB68B}" type="pres">
      <dgm:prSet presAssocID="{5EA73EA2-AA7F-4DC6-AE35-5D4970C97020}" presName="firstComp" presStyleCnt="0"/>
      <dgm:spPr/>
    </dgm:pt>
    <dgm:pt modelId="{64C3E29C-7286-46ED-904A-6DE239C0C298}" type="pres">
      <dgm:prSet presAssocID="{5EA73EA2-AA7F-4DC6-AE35-5D4970C97020}" presName="firstChild" presStyleLbl="bgAccFollowNode1" presStyleIdx="1" presStyleCnt="3" custScaleX="154973" custScaleY="213668" custLinFactNeighborX="-12801" custLinFactNeighborY="5327"/>
      <dgm:spPr/>
      <dgm:t>
        <a:bodyPr/>
        <a:lstStyle/>
        <a:p>
          <a:endParaRPr lang="fr-FR"/>
        </a:p>
      </dgm:t>
    </dgm:pt>
    <dgm:pt modelId="{9DABABDC-2F94-497C-A38D-372DB0996779}" type="pres">
      <dgm:prSet presAssocID="{5EA73EA2-AA7F-4DC6-AE35-5D4970C97020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E46E1A-A796-4757-8FE4-F84CA2BD7106}" type="pres">
      <dgm:prSet presAssocID="{5EA73EA2-AA7F-4DC6-AE35-5D4970C97020}" presName="negSpace" presStyleCnt="0"/>
      <dgm:spPr/>
    </dgm:pt>
    <dgm:pt modelId="{EC0FB8AB-1A16-4988-B8A8-70DAB63E41A9}" type="pres">
      <dgm:prSet presAssocID="{5EA73EA2-AA7F-4DC6-AE35-5D4970C97020}" presName="circle" presStyleLbl="node1" presStyleIdx="1" presStyleCnt="3" custScaleX="253772" custScaleY="54085" custLinFactX="-55461" custLinFactNeighborX="-100000" custLinFactNeighborY="-3615"/>
      <dgm:spPr/>
      <dgm:t>
        <a:bodyPr/>
        <a:lstStyle/>
        <a:p>
          <a:endParaRPr lang="fr-FR"/>
        </a:p>
      </dgm:t>
    </dgm:pt>
    <dgm:pt modelId="{B26016A6-5B6E-40FB-AD3D-B7C7E538EAB1}" type="pres">
      <dgm:prSet presAssocID="{2724B5F8-0CFE-46E6-A58E-50F6C27A6FC4}" presName="transSpace" presStyleCnt="0"/>
      <dgm:spPr/>
    </dgm:pt>
    <dgm:pt modelId="{F3AAF1F3-41D8-4176-ADBC-7165162FA63C}" type="pres">
      <dgm:prSet presAssocID="{08BD6C83-5B3B-4961-A9BC-09C1BD41EEC0}" presName="posSpace" presStyleCnt="0"/>
      <dgm:spPr/>
    </dgm:pt>
    <dgm:pt modelId="{FF068D9A-8C05-4AC3-A145-3B8E9672B742}" type="pres">
      <dgm:prSet presAssocID="{08BD6C83-5B3B-4961-A9BC-09C1BD41EEC0}" presName="vertFlow" presStyleCnt="0"/>
      <dgm:spPr/>
    </dgm:pt>
    <dgm:pt modelId="{0541BE20-C609-45A2-B2FD-AC52049FB234}" type="pres">
      <dgm:prSet presAssocID="{08BD6C83-5B3B-4961-A9BC-09C1BD41EEC0}" presName="topSpace" presStyleCnt="0"/>
      <dgm:spPr/>
    </dgm:pt>
    <dgm:pt modelId="{0EB27CA9-B385-4C11-830B-E1710524BA15}" type="pres">
      <dgm:prSet presAssocID="{08BD6C83-5B3B-4961-A9BC-09C1BD41EEC0}" presName="firstComp" presStyleCnt="0"/>
      <dgm:spPr/>
    </dgm:pt>
    <dgm:pt modelId="{A17FCCD7-EE33-4DBE-A57E-DB2E372B57D7}" type="pres">
      <dgm:prSet presAssocID="{08BD6C83-5B3B-4961-A9BC-09C1BD41EEC0}" presName="firstChild" presStyleLbl="bgAccFollowNode1" presStyleIdx="2" presStyleCnt="3" custScaleX="147448" custScaleY="207794" custLinFactNeighborX="-93636" custLinFactNeighborY="17031"/>
      <dgm:spPr/>
      <dgm:t>
        <a:bodyPr/>
        <a:lstStyle/>
        <a:p>
          <a:endParaRPr lang="fr-FR"/>
        </a:p>
      </dgm:t>
    </dgm:pt>
    <dgm:pt modelId="{A4B5EA29-C0F5-4F86-8BC3-F2F6DE9A1743}" type="pres">
      <dgm:prSet presAssocID="{08BD6C83-5B3B-4961-A9BC-09C1BD41EEC0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77DF009-AAFF-40E8-B0C1-8A4B5C4FEE9B}" type="pres">
      <dgm:prSet presAssocID="{08BD6C83-5B3B-4961-A9BC-09C1BD41EEC0}" presName="negSpace" presStyleCnt="0"/>
      <dgm:spPr/>
    </dgm:pt>
    <dgm:pt modelId="{775352D5-0CFF-4EF9-B73F-99A28DF18BC1}" type="pres">
      <dgm:prSet presAssocID="{08BD6C83-5B3B-4961-A9BC-09C1BD41EEC0}" presName="circle" presStyleLbl="node1" presStyleIdx="2" presStyleCnt="3" custScaleX="232045" custScaleY="57951" custLinFactX="-32818" custLinFactNeighborX="-100000" custLinFactNeighborY="2261"/>
      <dgm:spPr/>
      <dgm:t>
        <a:bodyPr/>
        <a:lstStyle/>
        <a:p>
          <a:endParaRPr lang="fr-FR"/>
        </a:p>
      </dgm:t>
    </dgm:pt>
  </dgm:ptLst>
  <dgm:cxnLst>
    <dgm:cxn modelId="{BB7C4BCD-00A0-4E2E-B05F-8701B427246B}" srcId="{7559D8FC-D024-432A-8C82-BA3F35491F59}" destId="{08BD6C83-5B3B-4961-A9BC-09C1BD41EEC0}" srcOrd="2" destOrd="0" parTransId="{E01CAC1B-68DD-4713-8562-DF58A4ADBC3D}" sibTransId="{64D2E461-5730-42E1-A1EC-BA90B4C27262}"/>
    <dgm:cxn modelId="{214968E0-9930-483D-B248-57DC9295199D}" type="presOf" srcId="{5EA73EA2-AA7F-4DC6-AE35-5D4970C97020}" destId="{EC0FB8AB-1A16-4988-B8A8-70DAB63E41A9}" srcOrd="0" destOrd="0" presId="urn:microsoft.com/office/officeart/2005/8/layout/hList9"/>
    <dgm:cxn modelId="{A23961C0-8BB8-4159-8C1C-6765BEDE860E}" type="presOf" srcId="{2FD0DE50-88D1-424F-9EFD-C4E9AA8FCE2C}" destId="{A4B5EA29-C0F5-4F86-8BC3-F2F6DE9A1743}" srcOrd="1" destOrd="0" presId="urn:microsoft.com/office/officeart/2005/8/layout/hList9"/>
    <dgm:cxn modelId="{AB0C4DEB-C117-4848-BFBB-2D2694DF0E78}" type="presOf" srcId="{4C6FFE0A-5E80-4B4A-9EB2-125796DFEDCC}" destId="{41DCA459-5567-48C8-9B9A-8057E66E117B}" srcOrd="1" destOrd="0" presId="urn:microsoft.com/office/officeart/2005/8/layout/hList9"/>
    <dgm:cxn modelId="{9B1AE0DB-8876-4E31-B94C-C43FB21A2089}" type="presOf" srcId="{F45970B4-AAAE-4D6B-87FC-FC2D695713A8}" destId="{64C3E29C-7286-46ED-904A-6DE239C0C298}" srcOrd="0" destOrd="0" presId="urn:microsoft.com/office/officeart/2005/8/layout/hList9"/>
    <dgm:cxn modelId="{480DD464-D050-4DE1-8BEF-6BAE886C34B4}" type="presOf" srcId="{4C6FFE0A-5E80-4B4A-9EB2-125796DFEDCC}" destId="{D01A8771-32EB-4887-914B-BCEE1162E504}" srcOrd="0" destOrd="0" presId="urn:microsoft.com/office/officeart/2005/8/layout/hList9"/>
    <dgm:cxn modelId="{CDA965E9-E5DB-4D53-BCFB-9FC3620F6E97}" srcId="{08BD6C83-5B3B-4961-A9BC-09C1BD41EEC0}" destId="{2FD0DE50-88D1-424F-9EFD-C4E9AA8FCE2C}" srcOrd="0" destOrd="0" parTransId="{F1C61BB2-B06B-41D7-928C-A03D0D9D4892}" sibTransId="{A45CFABC-6F30-4AD6-B12B-2022FFBC8731}"/>
    <dgm:cxn modelId="{E9403EA3-CF7B-47CC-B48C-1A6B345EA072}" type="presOf" srcId="{1D61F0F3-DF53-4F30-B8C9-DF0F37B5227F}" destId="{776A6E2B-A1B7-4FCA-BEF2-57EDFE00BFFB}" srcOrd="0" destOrd="0" presId="urn:microsoft.com/office/officeart/2005/8/layout/hList9"/>
    <dgm:cxn modelId="{6C47BBD0-70AD-4977-9FB3-27550480079C}" type="presOf" srcId="{2FD0DE50-88D1-424F-9EFD-C4E9AA8FCE2C}" destId="{A17FCCD7-EE33-4DBE-A57E-DB2E372B57D7}" srcOrd="0" destOrd="0" presId="urn:microsoft.com/office/officeart/2005/8/layout/hList9"/>
    <dgm:cxn modelId="{A99A6515-3482-4098-B37C-53003C43366C}" type="presOf" srcId="{08BD6C83-5B3B-4961-A9BC-09C1BD41EEC0}" destId="{775352D5-0CFF-4EF9-B73F-99A28DF18BC1}" srcOrd="0" destOrd="0" presId="urn:microsoft.com/office/officeart/2005/8/layout/hList9"/>
    <dgm:cxn modelId="{0F324D93-8D99-45EB-8C87-93ED003A8E44}" srcId="{5EA73EA2-AA7F-4DC6-AE35-5D4970C97020}" destId="{F45970B4-AAAE-4D6B-87FC-FC2D695713A8}" srcOrd="0" destOrd="0" parTransId="{17D0C15F-458C-4E36-B6F7-BD95539779ED}" sibTransId="{CCF678E7-C365-4BDE-83CD-EE17602F51B6}"/>
    <dgm:cxn modelId="{68EC2A03-BA01-4292-8479-CF5137EB7CC1}" srcId="{1D61F0F3-DF53-4F30-B8C9-DF0F37B5227F}" destId="{4C6FFE0A-5E80-4B4A-9EB2-125796DFEDCC}" srcOrd="0" destOrd="0" parTransId="{5AD92B2F-B061-4DF6-B15D-A606A651B7B2}" sibTransId="{6E4BC54F-5010-4628-B2D1-3EBB7F99E904}"/>
    <dgm:cxn modelId="{25759B53-9B72-43AB-9A00-F6754302AD86}" srcId="{7559D8FC-D024-432A-8C82-BA3F35491F59}" destId="{1D61F0F3-DF53-4F30-B8C9-DF0F37B5227F}" srcOrd="0" destOrd="0" parTransId="{D0CA70DE-EAB8-4CBC-84DC-A9D459F760F4}" sibTransId="{95A6D4F1-CE39-4157-9218-35F3F7AAEFB2}"/>
    <dgm:cxn modelId="{6435790A-4607-4769-9A63-EFFCB81980EA}" type="presOf" srcId="{F45970B4-AAAE-4D6B-87FC-FC2D695713A8}" destId="{9DABABDC-2F94-497C-A38D-372DB0996779}" srcOrd="1" destOrd="0" presId="urn:microsoft.com/office/officeart/2005/8/layout/hList9"/>
    <dgm:cxn modelId="{C67A62AC-539B-4D75-B0F8-486FE194DA8F}" type="presOf" srcId="{7559D8FC-D024-432A-8C82-BA3F35491F59}" destId="{77A1DCF4-D26E-4067-B3FF-4482F462F4F3}" srcOrd="0" destOrd="0" presId="urn:microsoft.com/office/officeart/2005/8/layout/hList9"/>
    <dgm:cxn modelId="{F521E0D3-03B6-4B9A-8266-7B849BC0854E}" srcId="{7559D8FC-D024-432A-8C82-BA3F35491F59}" destId="{5EA73EA2-AA7F-4DC6-AE35-5D4970C97020}" srcOrd="1" destOrd="0" parTransId="{F965736B-4760-4160-BA3D-40194AAF6FB7}" sibTransId="{2724B5F8-0CFE-46E6-A58E-50F6C27A6FC4}"/>
    <dgm:cxn modelId="{4DD1296B-F52E-4D18-83E1-90D0D675643B}" type="presParOf" srcId="{77A1DCF4-D26E-4067-B3FF-4482F462F4F3}" destId="{C550778A-FB0D-4E1C-8DA5-FC8535A2E99D}" srcOrd="0" destOrd="0" presId="urn:microsoft.com/office/officeart/2005/8/layout/hList9"/>
    <dgm:cxn modelId="{80E71069-0D80-4365-9EA5-1E3F3C868376}" type="presParOf" srcId="{77A1DCF4-D26E-4067-B3FF-4482F462F4F3}" destId="{4E9F1521-0613-4CCE-BA64-915DC71AAA1B}" srcOrd="1" destOrd="0" presId="urn:microsoft.com/office/officeart/2005/8/layout/hList9"/>
    <dgm:cxn modelId="{76BB6EC5-F117-4E67-8FD4-7773954A1471}" type="presParOf" srcId="{4E9F1521-0613-4CCE-BA64-915DC71AAA1B}" destId="{253C07D6-7993-42AA-A428-B89BCFD2138A}" srcOrd="0" destOrd="0" presId="urn:microsoft.com/office/officeart/2005/8/layout/hList9"/>
    <dgm:cxn modelId="{BCF56B4F-351A-4A17-ABC6-BCFBD97E686A}" type="presParOf" srcId="{4E9F1521-0613-4CCE-BA64-915DC71AAA1B}" destId="{931E8CCE-3DA3-4099-ABA1-E3A7694C29ED}" srcOrd="1" destOrd="0" presId="urn:microsoft.com/office/officeart/2005/8/layout/hList9"/>
    <dgm:cxn modelId="{1B9C4E63-52B9-45C8-92B4-0A2222B24151}" type="presParOf" srcId="{931E8CCE-3DA3-4099-ABA1-E3A7694C29ED}" destId="{D01A8771-32EB-4887-914B-BCEE1162E504}" srcOrd="0" destOrd="0" presId="urn:microsoft.com/office/officeart/2005/8/layout/hList9"/>
    <dgm:cxn modelId="{1359C7A5-4C30-4072-99AB-C6281A3A425E}" type="presParOf" srcId="{931E8CCE-3DA3-4099-ABA1-E3A7694C29ED}" destId="{41DCA459-5567-48C8-9B9A-8057E66E117B}" srcOrd="1" destOrd="0" presId="urn:microsoft.com/office/officeart/2005/8/layout/hList9"/>
    <dgm:cxn modelId="{9E0A5F62-1665-45BE-B1D2-05CD91032439}" type="presParOf" srcId="{77A1DCF4-D26E-4067-B3FF-4482F462F4F3}" destId="{D51D9904-8ECD-4E2F-9CC2-83D1A02ABE2A}" srcOrd="2" destOrd="0" presId="urn:microsoft.com/office/officeart/2005/8/layout/hList9"/>
    <dgm:cxn modelId="{04A5DD00-524D-4B7C-9578-43A79FF3F8EA}" type="presParOf" srcId="{77A1DCF4-D26E-4067-B3FF-4482F462F4F3}" destId="{776A6E2B-A1B7-4FCA-BEF2-57EDFE00BFFB}" srcOrd="3" destOrd="0" presId="urn:microsoft.com/office/officeart/2005/8/layout/hList9"/>
    <dgm:cxn modelId="{78CC966E-3521-446E-9C30-76781FC50477}" type="presParOf" srcId="{77A1DCF4-D26E-4067-B3FF-4482F462F4F3}" destId="{DF3767CC-7DA5-4755-80DA-7032FE2B36F3}" srcOrd="4" destOrd="0" presId="urn:microsoft.com/office/officeart/2005/8/layout/hList9"/>
    <dgm:cxn modelId="{F58B0EF6-9087-44EE-820D-128D4BE02107}" type="presParOf" srcId="{77A1DCF4-D26E-4067-B3FF-4482F462F4F3}" destId="{16070F95-8BC1-4DE1-AA9B-F5347E093176}" srcOrd="5" destOrd="0" presId="urn:microsoft.com/office/officeart/2005/8/layout/hList9"/>
    <dgm:cxn modelId="{6DFE1A32-C4C5-499C-B3ED-A3B1E96FAD65}" type="presParOf" srcId="{77A1DCF4-D26E-4067-B3FF-4482F462F4F3}" destId="{6F3C1F6C-6BC9-4873-BDA8-DA671864F52F}" srcOrd="6" destOrd="0" presId="urn:microsoft.com/office/officeart/2005/8/layout/hList9"/>
    <dgm:cxn modelId="{D6FF4D65-0E41-4D39-AC99-7F452AC7AA9C}" type="presParOf" srcId="{6F3C1F6C-6BC9-4873-BDA8-DA671864F52F}" destId="{E172923F-44DF-4B13-A7A3-408A04BA53EB}" srcOrd="0" destOrd="0" presId="urn:microsoft.com/office/officeart/2005/8/layout/hList9"/>
    <dgm:cxn modelId="{DCC5CE67-0D15-40F6-A61D-F3A31D821650}" type="presParOf" srcId="{6F3C1F6C-6BC9-4873-BDA8-DA671864F52F}" destId="{981CE542-C0AA-4683-8CE9-07621D3CB68B}" srcOrd="1" destOrd="0" presId="urn:microsoft.com/office/officeart/2005/8/layout/hList9"/>
    <dgm:cxn modelId="{215E54A2-C797-4C0B-BE8B-0A9F127CE04D}" type="presParOf" srcId="{981CE542-C0AA-4683-8CE9-07621D3CB68B}" destId="{64C3E29C-7286-46ED-904A-6DE239C0C298}" srcOrd="0" destOrd="0" presId="urn:microsoft.com/office/officeart/2005/8/layout/hList9"/>
    <dgm:cxn modelId="{E7A9B2BF-66BB-4046-ABD5-67F4E5C7CCB1}" type="presParOf" srcId="{981CE542-C0AA-4683-8CE9-07621D3CB68B}" destId="{9DABABDC-2F94-497C-A38D-372DB0996779}" srcOrd="1" destOrd="0" presId="urn:microsoft.com/office/officeart/2005/8/layout/hList9"/>
    <dgm:cxn modelId="{AA8AB4AF-0435-463E-B263-7EA187953A21}" type="presParOf" srcId="{77A1DCF4-D26E-4067-B3FF-4482F462F4F3}" destId="{C3E46E1A-A796-4757-8FE4-F84CA2BD7106}" srcOrd="7" destOrd="0" presId="urn:microsoft.com/office/officeart/2005/8/layout/hList9"/>
    <dgm:cxn modelId="{EE7A32F4-4A2E-4CC1-8EF7-44FDB29F8DB9}" type="presParOf" srcId="{77A1DCF4-D26E-4067-B3FF-4482F462F4F3}" destId="{EC0FB8AB-1A16-4988-B8A8-70DAB63E41A9}" srcOrd="8" destOrd="0" presId="urn:microsoft.com/office/officeart/2005/8/layout/hList9"/>
    <dgm:cxn modelId="{9874C197-C6A1-44F6-BD72-322B5AFC3BA0}" type="presParOf" srcId="{77A1DCF4-D26E-4067-B3FF-4482F462F4F3}" destId="{B26016A6-5B6E-40FB-AD3D-B7C7E538EAB1}" srcOrd="9" destOrd="0" presId="urn:microsoft.com/office/officeart/2005/8/layout/hList9"/>
    <dgm:cxn modelId="{15FFF5E7-BF3E-43B4-ACCA-5A230EF02C06}" type="presParOf" srcId="{77A1DCF4-D26E-4067-B3FF-4482F462F4F3}" destId="{F3AAF1F3-41D8-4176-ADBC-7165162FA63C}" srcOrd="10" destOrd="0" presId="urn:microsoft.com/office/officeart/2005/8/layout/hList9"/>
    <dgm:cxn modelId="{C7DE92F9-D0FE-4513-AC7C-1A515198A86B}" type="presParOf" srcId="{77A1DCF4-D26E-4067-B3FF-4482F462F4F3}" destId="{FF068D9A-8C05-4AC3-A145-3B8E9672B742}" srcOrd="11" destOrd="0" presId="urn:microsoft.com/office/officeart/2005/8/layout/hList9"/>
    <dgm:cxn modelId="{906114C5-EE09-43BC-B44A-671ECD778846}" type="presParOf" srcId="{FF068D9A-8C05-4AC3-A145-3B8E9672B742}" destId="{0541BE20-C609-45A2-B2FD-AC52049FB234}" srcOrd="0" destOrd="0" presId="urn:microsoft.com/office/officeart/2005/8/layout/hList9"/>
    <dgm:cxn modelId="{A8061355-2B35-4AD2-BD4E-5BB535B00372}" type="presParOf" srcId="{FF068D9A-8C05-4AC3-A145-3B8E9672B742}" destId="{0EB27CA9-B385-4C11-830B-E1710524BA15}" srcOrd="1" destOrd="0" presId="urn:microsoft.com/office/officeart/2005/8/layout/hList9"/>
    <dgm:cxn modelId="{D519A0ED-F0F6-4844-B201-21815F37AEB4}" type="presParOf" srcId="{0EB27CA9-B385-4C11-830B-E1710524BA15}" destId="{A17FCCD7-EE33-4DBE-A57E-DB2E372B57D7}" srcOrd="0" destOrd="0" presId="urn:microsoft.com/office/officeart/2005/8/layout/hList9"/>
    <dgm:cxn modelId="{EB2D8CAD-36AE-426E-BC7B-C3BFEEF6B990}" type="presParOf" srcId="{0EB27CA9-B385-4C11-830B-E1710524BA15}" destId="{A4B5EA29-C0F5-4F86-8BC3-F2F6DE9A1743}" srcOrd="1" destOrd="0" presId="urn:microsoft.com/office/officeart/2005/8/layout/hList9"/>
    <dgm:cxn modelId="{2AC3A775-DF28-4E96-9EA8-081222CD9C2A}" type="presParOf" srcId="{77A1DCF4-D26E-4067-B3FF-4482F462F4F3}" destId="{A77DF009-AAFF-40E8-B0C1-8A4B5C4FEE9B}" srcOrd="12" destOrd="0" presId="urn:microsoft.com/office/officeart/2005/8/layout/hList9"/>
    <dgm:cxn modelId="{A2F8F6FF-FDB5-4D3F-B180-7C0300BA3427}" type="presParOf" srcId="{77A1DCF4-D26E-4067-B3FF-4482F462F4F3}" destId="{775352D5-0CFF-4EF9-B73F-99A28DF18BC1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59D8FC-D024-432A-8C82-BA3F35491F59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D61F0F3-DF53-4F30-B8C9-DF0F37B5227F}">
      <dgm:prSet phldrT="[Texte]" custT="1"/>
      <dgm:spPr>
        <a:solidFill>
          <a:srgbClr val="006EC0"/>
        </a:solidFill>
      </dgm:spPr>
      <dgm:t>
        <a:bodyPr/>
        <a:lstStyle/>
        <a:p>
          <a:r>
            <a:rPr lang="fr-FR" sz="1300" b="1" dirty="0">
              <a:latin typeface="Outfit" pitchFamily="2" charset="0"/>
            </a:rPr>
            <a:t>4.Cession de marché</a:t>
          </a:r>
        </a:p>
      </dgm:t>
    </dgm:pt>
    <dgm:pt modelId="{95A6D4F1-CE39-4157-9218-35F3F7AAEFB2}" type="sibTrans" cxnId="{25759B53-9B72-43AB-9A00-F6754302AD86}">
      <dgm:prSet/>
      <dgm:spPr/>
      <dgm:t>
        <a:bodyPr/>
        <a:lstStyle/>
        <a:p>
          <a:endParaRPr lang="fr-FR"/>
        </a:p>
      </dgm:t>
    </dgm:pt>
    <dgm:pt modelId="{D0CA70DE-EAB8-4CBC-84DC-A9D459F760F4}" type="parTrans" cxnId="{25759B53-9B72-43AB-9A00-F6754302AD86}">
      <dgm:prSet/>
      <dgm:spPr/>
      <dgm:t>
        <a:bodyPr/>
        <a:lstStyle/>
        <a:p>
          <a:endParaRPr lang="fr-FR"/>
        </a:p>
      </dgm:t>
    </dgm:pt>
    <dgm:pt modelId="{E2CC1501-A593-4125-9307-A042425CF6ED}">
      <dgm:prSet phldrT="[Texte]" custT="1"/>
      <dgm:spPr>
        <a:solidFill>
          <a:srgbClr val="006EC0"/>
        </a:solidFill>
      </dgm:spPr>
      <dgm:t>
        <a:bodyPr/>
        <a:lstStyle/>
        <a:p>
          <a:pPr>
            <a:lnSpc>
              <a:spcPts val="1000"/>
            </a:lnSpc>
          </a:pPr>
          <a:r>
            <a:rPr lang="fr-FR" sz="1300" b="1" dirty="0">
              <a:latin typeface="Outfit" pitchFamily="2" charset="0"/>
            </a:rPr>
            <a:t>5.Modification non substantielle</a:t>
          </a:r>
        </a:p>
      </dgm:t>
    </dgm:pt>
    <dgm:pt modelId="{65B589D7-E251-4213-8811-BCA974C8B447}" type="parTrans" cxnId="{9D571C8A-5BBE-47EF-96ED-17407B9680BE}">
      <dgm:prSet/>
      <dgm:spPr/>
      <dgm:t>
        <a:bodyPr/>
        <a:lstStyle/>
        <a:p>
          <a:endParaRPr lang="fr-FR"/>
        </a:p>
      </dgm:t>
    </dgm:pt>
    <dgm:pt modelId="{952EF309-728C-4833-B508-EB48531CAE39}" type="sibTrans" cxnId="{9D571C8A-5BBE-47EF-96ED-17407B9680BE}">
      <dgm:prSet/>
      <dgm:spPr/>
      <dgm:t>
        <a:bodyPr/>
        <a:lstStyle/>
        <a:p>
          <a:endParaRPr lang="fr-FR"/>
        </a:p>
      </dgm:t>
    </dgm:pt>
    <dgm:pt modelId="{4C4713B1-FAF1-44D4-95C1-753B89145E14}">
      <dgm:prSet phldrT="[Texte]" custT="1"/>
      <dgm:spPr>
        <a:solidFill>
          <a:srgbClr val="006EC0"/>
        </a:solidFill>
      </dgm:spPr>
      <dgm:t>
        <a:bodyPr/>
        <a:lstStyle/>
        <a:p>
          <a:pPr>
            <a:lnSpc>
              <a:spcPts val="1300"/>
            </a:lnSpc>
          </a:pPr>
          <a:r>
            <a:rPr lang="fr-FR" sz="1300" b="1" dirty="0">
              <a:latin typeface="Outfit" pitchFamily="2" charset="0"/>
            </a:rPr>
            <a:t>6.Modification de faible montant</a:t>
          </a:r>
        </a:p>
      </dgm:t>
    </dgm:pt>
    <dgm:pt modelId="{96DAABF2-6A5D-4F40-8219-C57B4E5B16A9}" type="parTrans" cxnId="{85E8B38E-708D-4DA8-99AC-61950113B4C2}">
      <dgm:prSet/>
      <dgm:spPr/>
      <dgm:t>
        <a:bodyPr/>
        <a:lstStyle/>
        <a:p>
          <a:endParaRPr lang="fr-FR"/>
        </a:p>
      </dgm:t>
    </dgm:pt>
    <dgm:pt modelId="{D4D07F40-C670-4AF4-8A11-DC8034E39EE5}" type="sibTrans" cxnId="{85E8B38E-708D-4DA8-99AC-61950113B4C2}">
      <dgm:prSet/>
      <dgm:spPr/>
      <dgm:t>
        <a:bodyPr/>
        <a:lstStyle/>
        <a:p>
          <a:endParaRPr lang="fr-FR"/>
        </a:p>
      </dgm:t>
    </dgm:pt>
    <dgm:pt modelId="{D25EDB00-1539-4258-A41E-3989BF25249C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 lIns="0"/>
        <a:lstStyle/>
        <a:p>
          <a:pPr marL="0" indent="0"/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Cession possible si prévue par le contrat ou si elle intervient à la suite d’une opération de restructuration. 2 conditions : pas de modification  substantielle + pas de détournement des règles de publicité et de mise en concurrence </a:t>
          </a:r>
          <a:r>
            <a:rPr lang="fr-FR" altLang="fr-FR" sz="1200" dirty="0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</a:rPr>
            <a:t>(Art R2194-6)</a:t>
          </a:r>
          <a:endParaRPr lang="fr-FR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4ED75C-9BA8-4700-8BC1-BD5A1A69F683}" type="parTrans" cxnId="{F9ECA22C-EF81-4F74-82B8-369127A2D97E}">
      <dgm:prSet/>
      <dgm:spPr/>
      <dgm:t>
        <a:bodyPr/>
        <a:lstStyle/>
        <a:p>
          <a:endParaRPr lang="fr-FR"/>
        </a:p>
      </dgm:t>
    </dgm:pt>
    <dgm:pt modelId="{3A84E932-E6F5-4D6E-A9E6-DA72DF7243F9}" type="sibTrans" cxnId="{F9ECA22C-EF81-4F74-82B8-369127A2D97E}">
      <dgm:prSet/>
      <dgm:spPr/>
      <dgm:t>
        <a:bodyPr/>
        <a:lstStyle/>
        <a:p>
          <a:endParaRPr lang="fr-FR"/>
        </a:p>
      </dgm:t>
    </dgm:pt>
    <dgm:pt modelId="{069EDCF8-48D0-45E8-8FC1-3EC10E512774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Voir liste des modifications substantielles dans le CCP :</a:t>
          </a:r>
        </a:p>
        <a:p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par exemple </a:t>
          </a:r>
          <a:r>
            <a:rPr lang="fr-FR" sz="1200" dirty="0" smtClean="0">
              <a:latin typeface="Arial" panose="020B0604020202020204" pitchFamily="34" charset="0"/>
              <a:cs typeface="Arial" panose="020B0604020202020204" pitchFamily="34" charset="0"/>
            </a:rPr>
            <a:t>:</a:t>
          </a:r>
          <a:r>
            <a:rPr lang="fr-FR" altLang="fr-FR" sz="1200" b="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fr-FR" altLang="fr-FR" sz="1200" b="0" dirty="0">
              <a:latin typeface="Arial" panose="020B0604020202020204" pitchFamily="34" charset="0"/>
              <a:cs typeface="Arial" panose="020B0604020202020204" pitchFamily="34" charset="0"/>
            </a:rPr>
            <a:t>modification de faible impact financier, </a:t>
          </a:r>
          <a:r>
            <a:rPr lang="fr-FR" altLang="fr-FR" sz="1200" b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rPr>
            <a:t>modification mineure du CCTP , modifications des modalités de paiement </a:t>
          </a:r>
          <a:r>
            <a:rPr lang="fr-FR" altLang="fr-FR" sz="1200" dirty="0">
              <a:solidFill>
                <a:srgbClr val="0070C0"/>
              </a:solidFill>
              <a:cs typeface="Arial" panose="020B0604020202020204" pitchFamily="34" charset="0"/>
              <a:sym typeface="Arial" panose="020B0604020202020204" pitchFamily="34" charset="0"/>
            </a:rPr>
            <a:t>(Art R2194-7)</a:t>
          </a:r>
          <a:endParaRPr lang="fr-FR" sz="1200" dirty="0">
            <a:latin typeface="Outfit" pitchFamily="2" charset="0"/>
          </a:endParaRPr>
        </a:p>
      </dgm:t>
    </dgm:pt>
    <dgm:pt modelId="{1A9922F2-B7A5-4EDC-8D40-789698970ECE}" type="parTrans" cxnId="{CBC4CB87-D257-46CE-8E62-2B56EDC914FE}">
      <dgm:prSet/>
      <dgm:spPr/>
      <dgm:t>
        <a:bodyPr/>
        <a:lstStyle/>
        <a:p>
          <a:endParaRPr lang="fr-FR"/>
        </a:p>
      </dgm:t>
    </dgm:pt>
    <dgm:pt modelId="{744AA8AA-DDE0-4ED0-9E1C-80C5FD92DB90}" type="sibTrans" cxnId="{CBC4CB87-D257-46CE-8E62-2B56EDC914FE}">
      <dgm:prSet/>
      <dgm:spPr/>
      <dgm:t>
        <a:bodyPr/>
        <a:lstStyle/>
        <a:p>
          <a:endParaRPr lang="fr-FR"/>
        </a:p>
      </dgm:t>
    </dgm:pt>
    <dgm:pt modelId="{CED6558B-3A2A-49DF-A471-FEFD728D5D1F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Modification &lt; aux seuils européens et &lt; à 15 % pour les marchés de travaux et &lt; à 10% pour fournitures et services</a:t>
          </a:r>
        </a:p>
        <a:p>
          <a:r>
            <a:rPr lang="fr-FR" sz="1200" dirty="0">
              <a:latin typeface="Arial" panose="020B0604020202020204" pitchFamily="34" charset="0"/>
              <a:cs typeface="Arial" panose="020B0604020202020204" pitchFamily="34" charset="0"/>
            </a:rPr>
            <a:t>Nota  : il faut additionner les différents avenants  fondés sur ce motif. </a:t>
          </a:r>
          <a:r>
            <a:rPr lang="fr-FR" altLang="fr-FR" sz="1200" dirty="0">
              <a:solidFill>
                <a:srgbClr val="0070C0"/>
              </a:solidFill>
              <a:latin typeface="+mj-lt"/>
              <a:cs typeface="Arial" panose="020B0604020202020204" pitchFamily="34" charset="0"/>
              <a:sym typeface="Arial" panose="020B0604020202020204" pitchFamily="34" charset="0"/>
            </a:rPr>
            <a:t>(Art R2194-8)</a:t>
          </a:r>
          <a:endParaRPr lang="fr-FR" sz="1200" dirty="0">
            <a:latin typeface="+mj-lt"/>
            <a:cs typeface="Arial" panose="020B0604020202020204" pitchFamily="34" charset="0"/>
          </a:endParaRPr>
        </a:p>
      </dgm:t>
    </dgm:pt>
    <dgm:pt modelId="{B8DD0E57-5EF3-47B8-B5B4-8A0913B3C0D7}" type="parTrans" cxnId="{F718E03D-C523-400B-8ABD-CA1762876EBE}">
      <dgm:prSet/>
      <dgm:spPr/>
      <dgm:t>
        <a:bodyPr/>
        <a:lstStyle/>
        <a:p>
          <a:endParaRPr lang="fr-FR"/>
        </a:p>
      </dgm:t>
    </dgm:pt>
    <dgm:pt modelId="{F01DEF11-1D60-4134-8852-46FC7DE73249}" type="sibTrans" cxnId="{F718E03D-C523-400B-8ABD-CA1762876EBE}">
      <dgm:prSet/>
      <dgm:spPr/>
      <dgm:t>
        <a:bodyPr/>
        <a:lstStyle/>
        <a:p>
          <a:endParaRPr lang="fr-FR"/>
        </a:p>
      </dgm:t>
    </dgm:pt>
    <dgm:pt modelId="{77A1DCF4-D26E-4067-B3FF-4482F462F4F3}" type="pres">
      <dgm:prSet presAssocID="{7559D8FC-D024-432A-8C82-BA3F35491F59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C550778A-FB0D-4E1C-8DA5-FC8535A2E99D}" type="pres">
      <dgm:prSet presAssocID="{1D61F0F3-DF53-4F30-B8C9-DF0F37B5227F}" presName="posSpace" presStyleCnt="0"/>
      <dgm:spPr/>
    </dgm:pt>
    <dgm:pt modelId="{4E9F1521-0613-4CCE-BA64-915DC71AAA1B}" type="pres">
      <dgm:prSet presAssocID="{1D61F0F3-DF53-4F30-B8C9-DF0F37B5227F}" presName="vertFlow" presStyleCnt="0"/>
      <dgm:spPr/>
    </dgm:pt>
    <dgm:pt modelId="{253C07D6-7993-42AA-A428-B89BCFD2138A}" type="pres">
      <dgm:prSet presAssocID="{1D61F0F3-DF53-4F30-B8C9-DF0F37B5227F}" presName="topSpace" presStyleCnt="0"/>
      <dgm:spPr/>
    </dgm:pt>
    <dgm:pt modelId="{931E8CCE-3DA3-4099-ABA1-E3A7694C29ED}" type="pres">
      <dgm:prSet presAssocID="{1D61F0F3-DF53-4F30-B8C9-DF0F37B5227F}" presName="firstComp" presStyleCnt="0"/>
      <dgm:spPr/>
    </dgm:pt>
    <dgm:pt modelId="{D01A8771-32EB-4887-914B-BCEE1162E504}" type="pres">
      <dgm:prSet presAssocID="{1D61F0F3-DF53-4F30-B8C9-DF0F37B5227F}" presName="firstChild" presStyleLbl="bgAccFollowNode1" presStyleIdx="0" presStyleCnt="3" custScaleX="139361" custScaleY="147967" custLinFactNeighborX="10556" custLinFactNeighborY="21539"/>
      <dgm:spPr/>
      <dgm:t>
        <a:bodyPr/>
        <a:lstStyle/>
        <a:p>
          <a:endParaRPr lang="fr-FR"/>
        </a:p>
      </dgm:t>
    </dgm:pt>
    <dgm:pt modelId="{41DCA459-5567-48C8-9B9A-8057E66E117B}" type="pres">
      <dgm:prSet presAssocID="{1D61F0F3-DF53-4F30-B8C9-DF0F37B5227F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1D9904-8ECD-4E2F-9CC2-83D1A02ABE2A}" type="pres">
      <dgm:prSet presAssocID="{1D61F0F3-DF53-4F30-B8C9-DF0F37B5227F}" presName="negSpace" presStyleCnt="0"/>
      <dgm:spPr/>
    </dgm:pt>
    <dgm:pt modelId="{776A6E2B-A1B7-4FCA-BEF2-57EDFE00BFFB}" type="pres">
      <dgm:prSet presAssocID="{1D61F0F3-DF53-4F30-B8C9-DF0F37B5227F}" presName="circle" presStyleLbl="node1" presStyleIdx="0" presStyleCnt="3" custScaleX="140875" custScaleY="67276" custLinFactNeighborX="-36289" custLinFactNeighborY="73"/>
      <dgm:spPr/>
      <dgm:t>
        <a:bodyPr/>
        <a:lstStyle/>
        <a:p>
          <a:endParaRPr lang="fr-FR"/>
        </a:p>
      </dgm:t>
    </dgm:pt>
    <dgm:pt modelId="{DF3767CC-7DA5-4755-80DA-7032FE2B36F3}" type="pres">
      <dgm:prSet presAssocID="{95A6D4F1-CE39-4157-9218-35F3F7AAEFB2}" presName="transSpace" presStyleCnt="0"/>
      <dgm:spPr/>
    </dgm:pt>
    <dgm:pt modelId="{D097055F-335A-4FF5-8186-2E733B5DC3F0}" type="pres">
      <dgm:prSet presAssocID="{E2CC1501-A593-4125-9307-A042425CF6ED}" presName="posSpace" presStyleCnt="0"/>
      <dgm:spPr/>
    </dgm:pt>
    <dgm:pt modelId="{EFCDF184-E89B-45C7-A57E-9DF7D0BDEEC0}" type="pres">
      <dgm:prSet presAssocID="{E2CC1501-A593-4125-9307-A042425CF6ED}" presName="vertFlow" presStyleCnt="0"/>
      <dgm:spPr/>
    </dgm:pt>
    <dgm:pt modelId="{A378B0AE-E2EF-4490-9F60-720C417B4DA5}" type="pres">
      <dgm:prSet presAssocID="{E2CC1501-A593-4125-9307-A042425CF6ED}" presName="topSpace" presStyleCnt="0"/>
      <dgm:spPr/>
    </dgm:pt>
    <dgm:pt modelId="{F85E9429-8259-4AC0-ACC5-9C83A7FEFFD2}" type="pres">
      <dgm:prSet presAssocID="{E2CC1501-A593-4125-9307-A042425CF6ED}" presName="firstComp" presStyleCnt="0"/>
      <dgm:spPr/>
    </dgm:pt>
    <dgm:pt modelId="{5A1AEDE3-8D3B-4A1C-B5C4-6F6A5F73E112}" type="pres">
      <dgm:prSet presAssocID="{E2CC1501-A593-4125-9307-A042425CF6ED}" presName="firstChild" presStyleLbl="bgAccFollowNode1" presStyleIdx="1" presStyleCnt="3" custScaleX="128314" custScaleY="133633" custLinFactNeighborX="-46055" custLinFactNeighborY="30487"/>
      <dgm:spPr/>
      <dgm:t>
        <a:bodyPr/>
        <a:lstStyle/>
        <a:p>
          <a:endParaRPr lang="fr-FR"/>
        </a:p>
      </dgm:t>
    </dgm:pt>
    <dgm:pt modelId="{86EADA0D-72C5-4631-9DDF-F4B8F9D5360E}" type="pres">
      <dgm:prSet presAssocID="{E2CC1501-A593-4125-9307-A042425CF6ED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DEAD197-74A5-4EC1-8A0E-C5C7C30E5A2B}" type="pres">
      <dgm:prSet presAssocID="{E2CC1501-A593-4125-9307-A042425CF6ED}" presName="negSpace" presStyleCnt="0"/>
      <dgm:spPr/>
    </dgm:pt>
    <dgm:pt modelId="{FEA86914-9CF1-42D4-AA57-8FAD91EAC535}" type="pres">
      <dgm:prSet presAssocID="{E2CC1501-A593-4125-9307-A042425CF6ED}" presName="circle" presStyleLbl="node1" presStyleIdx="1" presStyleCnt="3" custScaleX="171169" custScaleY="67276" custLinFactX="-2795" custLinFactNeighborX="-100000" custLinFactNeighborY="1034"/>
      <dgm:spPr/>
      <dgm:t>
        <a:bodyPr/>
        <a:lstStyle/>
        <a:p>
          <a:endParaRPr lang="fr-FR"/>
        </a:p>
      </dgm:t>
    </dgm:pt>
    <dgm:pt modelId="{0890D81D-2E1F-4278-967C-A4660B60B641}" type="pres">
      <dgm:prSet presAssocID="{952EF309-728C-4833-B508-EB48531CAE39}" presName="transSpace" presStyleCnt="0"/>
      <dgm:spPr/>
    </dgm:pt>
    <dgm:pt modelId="{6DE425D4-9B1A-4021-8D78-A18E7901533F}" type="pres">
      <dgm:prSet presAssocID="{4C4713B1-FAF1-44D4-95C1-753B89145E14}" presName="posSpace" presStyleCnt="0"/>
      <dgm:spPr/>
    </dgm:pt>
    <dgm:pt modelId="{D86497F3-DF5B-4A58-895C-E55BAD483D3C}" type="pres">
      <dgm:prSet presAssocID="{4C4713B1-FAF1-44D4-95C1-753B89145E14}" presName="vertFlow" presStyleCnt="0"/>
      <dgm:spPr/>
    </dgm:pt>
    <dgm:pt modelId="{84D81436-636B-4E45-87A3-D0CAC423A2C8}" type="pres">
      <dgm:prSet presAssocID="{4C4713B1-FAF1-44D4-95C1-753B89145E14}" presName="topSpace" presStyleCnt="0"/>
      <dgm:spPr/>
    </dgm:pt>
    <dgm:pt modelId="{9A63077E-19C2-4A53-99AC-9216D3F858E9}" type="pres">
      <dgm:prSet presAssocID="{4C4713B1-FAF1-44D4-95C1-753B89145E14}" presName="firstComp" presStyleCnt="0"/>
      <dgm:spPr/>
    </dgm:pt>
    <dgm:pt modelId="{8C81215C-7220-46C6-8A65-E005F4197504}" type="pres">
      <dgm:prSet presAssocID="{4C4713B1-FAF1-44D4-95C1-753B89145E14}" presName="firstChild" presStyleLbl="bgAccFollowNode1" presStyleIdx="2" presStyleCnt="3" custScaleX="130245" custScaleY="128866" custLinFactX="-6538" custLinFactNeighborX="-100000" custLinFactNeighborY="32816"/>
      <dgm:spPr/>
      <dgm:t>
        <a:bodyPr/>
        <a:lstStyle/>
        <a:p>
          <a:endParaRPr lang="fr-FR"/>
        </a:p>
      </dgm:t>
    </dgm:pt>
    <dgm:pt modelId="{18FB6FE5-784B-4B56-975B-1054B0733982}" type="pres">
      <dgm:prSet presAssocID="{4C4713B1-FAF1-44D4-95C1-753B89145E14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95699A-4729-441C-8472-FDA0A6DBACA2}" type="pres">
      <dgm:prSet presAssocID="{4C4713B1-FAF1-44D4-95C1-753B89145E14}" presName="negSpace" presStyleCnt="0"/>
      <dgm:spPr/>
    </dgm:pt>
    <dgm:pt modelId="{9B481CC2-A1D2-4892-B172-DF07E3018485}" type="pres">
      <dgm:prSet presAssocID="{4C4713B1-FAF1-44D4-95C1-753B89145E14}" presName="circle" presStyleLbl="node1" presStyleIdx="2" presStyleCnt="3" custScaleX="180514" custScaleY="67276" custLinFactX="-51834" custLinFactNeighborX="-100000" custLinFactNeighborY="1034"/>
      <dgm:spPr/>
      <dgm:t>
        <a:bodyPr/>
        <a:lstStyle/>
        <a:p>
          <a:endParaRPr lang="fr-FR"/>
        </a:p>
      </dgm:t>
    </dgm:pt>
  </dgm:ptLst>
  <dgm:cxnLst>
    <dgm:cxn modelId="{E9403EA3-CF7B-47CC-B48C-1A6B345EA072}" type="presOf" srcId="{1D61F0F3-DF53-4F30-B8C9-DF0F37B5227F}" destId="{776A6E2B-A1B7-4FCA-BEF2-57EDFE00BFFB}" srcOrd="0" destOrd="0" presId="urn:microsoft.com/office/officeart/2005/8/layout/hList9"/>
    <dgm:cxn modelId="{C67A62AC-539B-4D75-B0F8-486FE194DA8F}" type="presOf" srcId="{7559D8FC-D024-432A-8C82-BA3F35491F59}" destId="{77A1DCF4-D26E-4067-B3FF-4482F462F4F3}" srcOrd="0" destOrd="0" presId="urn:microsoft.com/office/officeart/2005/8/layout/hList9"/>
    <dgm:cxn modelId="{CBC4CB87-D257-46CE-8E62-2B56EDC914FE}" srcId="{E2CC1501-A593-4125-9307-A042425CF6ED}" destId="{069EDCF8-48D0-45E8-8FC1-3EC10E512774}" srcOrd="0" destOrd="0" parTransId="{1A9922F2-B7A5-4EDC-8D40-789698970ECE}" sibTransId="{744AA8AA-DDE0-4ED0-9E1C-80C5FD92DB90}"/>
    <dgm:cxn modelId="{9D571C8A-5BBE-47EF-96ED-17407B9680BE}" srcId="{7559D8FC-D024-432A-8C82-BA3F35491F59}" destId="{E2CC1501-A593-4125-9307-A042425CF6ED}" srcOrd="1" destOrd="0" parTransId="{65B589D7-E251-4213-8811-BCA974C8B447}" sibTransId="{952EF309-728C-4833-B508-EB48531CAE39}"/>
    <dgm:cxn modelId="{81F3C4C9-650F-4DA7-9370-5484B8DB7650}" type="presOf" srcId="{069EDCF8-48D0-45E8-8FC1-3EC10E512774}" destId="{5A1AEDE3-8D3B-4A1C-B5C4-6F6A5F73E112}" srcOrd="0" destOrd="0" presId="urn:microsoft.com/office/officeart/2005/8/layout/hList9"/>
    <dgm:cxn modelId="{4D116814-5C50-4CB1-9621-694493F5EF08}" type="presOf" srcId="{CED6558B-3A2A-49DF-A471-FEFD728D5D1F}" destId="{18FB6FE5-784B-4B56-975B-1054B0733982}" srcOrd="1" destOrd="0" presId="urn:microsoft.com/office/officeart/2005/8/layout/hList9"/>
    <dgm:cxn modelId="{A719E84B-BF0D-4A69-8E9A-89F6277C620F}" type="presOf" srcId="{CED6558B-3A2A-49DF-A471-FEFD728D5D1F}" destId="{8C81215C-7220-46C6-8A65-E005F4197504}" srcOrd="0" destOrd="0" presId="urn:microsoft.com/office/officeart/2005/8/layout/hList9"/>
    <dgm:cxn modelId="{25759B53-9B72-43AB-9A00-F6754302AD86}" srcId="{7559D8FC-D024-432A-8C82-BA3F35491F59}" destId="{1D61F0F3-DF53-4F30-B8C9-DF0F37B5227F}" srcOrd="0" destOrd="0" parTransId="{D0CA70DE-EAB8-4CBC-84DC-A9D459F760F4}" sibTransId="{95A6D4F1-CE39-4157-9218-35F3F7AAEFB2}"/>
    <dgm:cxn modelId="{85E8B38E-708D-4DA8-99AC-61950113B4C2}" srcId="{7559D8FC-D024-432A-8C82-BA3F35491F59}" destId="{4C4713B1-FAF1-44D4-95C1-753B89145E14}" srcOrd="2" destOrd="0" parTransId="{96DAABF2-6A5D-4F40-8219-C57B4E5B16A9}" sibTransId="{D4D07F40-C670-4AF4-8A11-DC8034E39EE5}"/>
    <dgm:cxn modelId="{E58807E3-8117-414E-BEF8-8790953480E2}" type="presOf" srcId="{D25EDB00-1539-4258-A41E-3989BF25249C}" destId="{D01A8771-32EB-4887-914B-BCEE1162E504}" srcOrd="0" destOrd="0" presId="urn:microsoft.com/office/officeart/2005/8/layout/hList9"/>
    <dgm:cxn modelId="{B9B5FD6C-414C-4C57-BB71-B3ADDB246CAB}" type="presOf" srcId="{4C4713B1-FAF1-44D4-95C1-753B89145E14}" destId="{9B481CC2-A1D2-4892-B172-DF07E3018485}" srcOrd="0" destOrd="0" presId="urn:microsoft.com/office/officeart/2005/8/layout/hList9"/>
    <dgm:cxn modelId="{F718E03D-C523-400B-8ABD-CA1762876EBE}" srcId="{4C4713B1-FAF1-44D4-95C1-753B89145E14}" destId="{CED6558B-3A2A-49DF-A471-FEFD728D5D1F}" srcOrd="0" destOrd="0" parTransId="{B8DD0E57-5EF3-47B8-B5B4-8A0913B3C0D7}" sibTransId="{F01DEF11-1D60-4134-8852-46FC7DE73249}"/>
    <dgm:cxn modelId="{AFB36DBC-3E5A-4356-839A-82F4B8E7FE15}" type="presOf" srcId="{E2CC1501-A593-4125-9307-A042425CF6ED}" destId="{FEA86914-9CF1-42D4-AA57-8FAD91EAC535}" srcOrd="0" destOrd="0" presId="urn:microsoft.com/office/officeart/2005/8/layout/hList9"/>
    <dgm:cxn modelId="{50E301B0-9AB1-46AF-BC76-CAF371F1343A}" type="presOf" srcId="{D25EDB00-1539-4258-A41E-3989BF25249C}" destId="{41DCA459-5567-48C8-9B9A-8057E66E117B}" srcOrd="1" destOrd="0" presId="urn:microsoft.com/office/officeart/2005/8/layout/hList9"/>
    <dgm:cxn modelId="{F9ECA22C-EF81-4F74-82B8-369127A2D97E}" srcId="{1D61F0F3-DF53-4F30-B8C9-DF0F37B5227F}" destId="{D25EDB00-1539-4258-A41E-3989BF25249C}" srcOrd="0" destOrd="0" parTransId="{9C4ED75C-9BA8-4700-8BC1-BD5A1A69F683}" sibTransId="{3A84E932-E6F5-4D6E-A9E6-DA72DF7243F9}"/>
    <dgm:cxn modelId="{4864E5CA-B46C-4A33-9DC0-BF6A3786B933}" type="presOf" srcId="{069EDCF8-48D0-45E8-8FC1-3EC10E512774}" destId="{86EADA0D-72C5-4631-9DDF-F4B8F9D5360E}" srcOrd="1" destOrd="0" presId="urn:microsoft.com/office/officeart/2005/8/layout/hList9"/>
    <dgm:cxn modelId="{4DD1296B-F52E-4D18-83E1-90D0D675643B}" type="presParOf" srcId="{77A1DCF4-D26E-4067-B3FF-4482F462F4F3}" destId="{C550778A-FB0D-4E1C-8DA5-FC8535A2E99D}" srcOrd="0" destOrd="0" presId="urn:microsoft.com/office/officeart/2005/8/layout/hList9"/>
    <dgm:cxn modelId="{80E71069-0D80-4365-9EA5-1E3F3C868376}" type="presParOf" srcId="{77A1DCF4-D26E-4067-B3FF-4482F462F4F3}" destId="{4E9F1521-0613-4CCE-BA64-915DC71AAA1B}" srcOrd="1" destOrd="0" presId="urn:microsoft.com/office/officeart/2005/8/layout/hList9"/>
    <dgm:cxn modelId="{76BB6EC5-F117-4E67-8FD4-7773954A1471}" type="presParOf" srcId="{4E9F1521-0613-4CCE-BA64-915DC71AAA1B}" destId="{253C07D6-7993-42AA-A428-B89BCFD2138A}" srcOrd="0" destOrd="0" presId="urn:microsoft.com/office/officeart/2005/8/layout/hList9"/>
    <dgm:cxn modelId="{BCF56B4F-351A-4A17-ABC6-BCFBD97E686A}" type="presParOf" srcId="{4E9F1521-0613-4CCE-BA64-915DC71AAA1B}" destId="{931E8CCE-3DA3-4099-ABA1-E3A7694C29ED}" srcOrd="1" destOrd="0" presId="urn:microsoft.com/office/officeart/2005/8/layout/hList9"/>
    <dgm:cxn modelId="{1B9C4E63-52B9-45C8-92B4-0A2222B24151}" type="presParOf" srcId="{931E8CCE-3DA3-4099-ABA1-E3A7694C29ED}" destId="{D01A8771-32EB-4887-914B-BCEE1162E504}" srcOrd="0" destOrd="0" presId="urn:microsoft.com/office/officeart/2005/8/layout/hList9"/>
    <dgm:cxn modelId="{1359C7A5-4C30-4072-99AB-C6281A3A425E}" type="presParOf" srcId="{931E8CCE-3DA3-4099-ABA1-E3A7694C29ED}" destId="{41DCA459-5567-48C8-9B9A-8057E66E117B}" srcOrd="1" destOrd="0" presId="urn:microsoft.com/office/officeart/2005/8/layout/hList9"/>
    <dgm:cxn modelId="{9E0A5F62-1665-45BE-B1D2-05CD91032439}" type="presParOf" srcId="{77A1DCF4-D26E-4067-B3FF-4482F462F4F3}" destId="{D51D9904-8ECD-4E2F-9CC2-83D1A02ABE2A}" srcOrd="2" destOrd="0" presId="urn:microsoft.com/office/officeart/2005/8/layout/hList9"/>
    <dgm:cxn modelId="{04A5DD00-524D-4B7C-9578-43A79FF3F8EA}" type="presParOf" srcId="{77A1DCF4-D26E-4067-B3FF-4482F462F4F3}" destId="{776A6E2B-A1B7-4FCA-BEF2-57EDFE00BFFB}" srcOrd="3" destOrd="0" presId="urn:microsoft.com/office/officeart/2005/8/layout/hList9"/>
    <dgm:cxn modelId="{D9D20230-9DC9-4AB8-8458-6E09B1C4B93C}" type="presParOf" srcId="{77A1DCF4-D26E-4067-B3FF-4482F462F4F3}" destId="{DF3767CC-7DA5-4755-80DA-7032FE2B36F3}" srcOrd="4" destOrd="0" presId="urn:microsoft.com/office/officeart/2005/8/layout/hList9"/>
    <dgm:cxn modelId="{B34646B2-A7E6-4991-AB51-D3FE327B54B9}" type="presParOf" srcId="{77A1DCF4-D26E-4067-B3FF-4482F462F4F3}" destId="{D097055F-335A-4FF5-8186-2E733B5DC3F0}" srcOrd="5" destOrd="0" presId="urn:microsoft.com/office/officeart/2005/8/layout/hList9"/>
    <dgm:cxn modelId="{1BFF93FB-9700-4A4E-8EC4-481CC1ECD62B}" type="presParOf" srcId="{77A1DCF4-D26E-4067-B3FF-4482F462F4F3}" destId="{EFCDF184-E89B-45C7-A57E-9DF7D0BDEEC0}" srcOrd="6" destOrd="0" presId="urn:microsoft.com/office/officeart/2005/8/layout/hList9"/>
    <dgm:cxn modelId="{F15FAB5E-8AB4-4195-8FD3-29C2F26C790C}" type="presParOf" srcId="{EFCDF184-E89B-45C7-A57E-9DF7D0BDEEC0}" destId="{A378B0AE-E2EF-4490-9F60-720C417B4DA5}" srcOrd="0" destOrd="0" presId="urn:microsoft.com/office/officeart/2005/8/layout/hList9"/>
    <dgm:cxn modelId="{B68A3C6E-F2E3-426E-9600-609F7DBB8453}" type="presParOf" srcId="{EFCDF184-E89B-45C7-A57E-9DF7D0BDEEC0}" destId="{F85E9429-8259-4AC0-ACC5-9C83A7FEFFD2}" srcOrd="1" destOrd="0" presId="urn:microsoft.com/office/officeart/2005/8/layout/hList9"/>
    <dgm:cxn modelId="{1DBDD2C3-4991-4EC9-8728-09A710543289}" type="presParOf" srcId="{F85E9429-8259-4AC0-ACC5-9C83A7FEFFD2}" destId="{5A1AEDE3-8D3B-4A1C-B5C4-6F6A5F73E112}" srcOrd="0" destOrd="0" presId="urn:microsoft.com/office/officeart/2005/8/layout/hList9"/>
    <dgm:cxn modelId="{16627C77-69F7-466A-9ACB-060F58816F46}" type="presParOf" srcId="{F85E9429-8259-4AC0-ACC5-9C83A7FEFFD2}" destId="{86EADA0D-72C5-4631-9DDF-F4B8F9D5360E}" srcOrd="1" destOrd="0" presId="urn:microsoft.com/office/officeart/2005/8/layout/hList9"/>
    <dgm:cxn modelId="{5CFD9EA9-0967-456D-8738-C023FB05AA87}" type="presParOf" srcId="{77A1DCF4-D26E-4067-B3FF-4482F462F4F3}" destId="{EDEAD197-74A5-4EC1-8A0E-C5C7C30E5A2B}" srcOrd="7" destOrd="0" presId="urn:microsoft.com/office/officeart/2005/8/layout/hList9"/>
    <dgm:cxn modelId="{E87FA487-3E4F-472C-981E-E30A90267C57}" type="presParOf" srcId="{77A1DCF4-D26E-4067-B3FF-4482F462F4F3}" destId="{FEA86914-9CF1-42D4-AA57-8FAD91EAC535}" srcOrd="8" destOrd="0" presId="urn:microsoft.com/office/officeart/2005/8/layout/hList9"/>
    <dgm:cxn modelId="{BE50DE47-90E1-49F7-9FB4-3425B77E2D77}" type="presParOf" srcId="{77A1DCF4-D26E-4067-B3FF-4482F462F4F3}" destId="{0890D81D-2E1F-4278-967C-A4660B60B641}" srcOrd="9" destOrd="0" presId="urn:microsoft.com/office/officeart/2005/8/layout/hList9"/>
    <dgm:cxn modelId="{30B535EA-C562-4418-953A-AB6B9983FFDF}" type="presParOf" srcId="{77A1DCF4-D26E-4067-B3FF-4482F462F4F3}" destId="{6DE425D4-9B1A-4021-8D78-A18E7901533F}" srcOrd="10" destOrd="0" presId="urn:microsoft.com/office/officeart/2005/8/layout/hList9"/>
    <dgm:cxn modelId="{F52974C0-1943-4C2E-B0A2-81E5046A1B5C}" type="presParOf" srcId="{77A1DCF4-D26E-4067-B3FF-4482F462F4F3}" destId="{D86497F3-DF5B-4A58-895C-E55BAD483D3C}" srcOrd="11" destOrd="0" presId="urn:microsoft.com/office/officeart/2005/8/layout/hList9"/>
    <dgm:cxn modelId="{4E62B2FF-77C1-4C95-A57D-005F7695E6A8}" type="presParOf" srcId="{D86497F3-DF5B-4A58-895C-E55BAD483D3C}" destId="{84D81436-636B-4E45-87A3-D0CAC423A2C8}" srcOrd="0" destOrd="0" presId="urn:microsoft.com/office/officeart/2005/8/layout/hList9"/>
    <dgm:cxn modelId="{8552041F-93B5-4EFA-AA94-D24C43F705F7}" type="presParOf" srcId="{D86497F3-DF5B-4A58-895C-E55BAD483D3C}" destId="{9A63077E-19C2-4A53-99AC-9216D3F858E9}" srcOrd="1" destOrd="0" presId="urn:microsoft.com/office/officeart/2005/8/layout/hList9"/>
    <dgm:cxn modelId="{48D3A3A8-1B8F-48B6-9FCB-347E38BC43A3}" type="presParOf" srcId="{9A63077E-19C2-4A53-99AC-9216D3F858E9}" destId="{8C81215C-7220-46C6-8A65-E005F4197504}" srcOrd="0" destOrd="0" presId="urn:microsoft.com/office/officeart/2005/8/layout/hList9"/>
    <dgm:cxn modelId="{73B139A7-7D55-414A-9FF3-664C93F54B12}" type="presParOf" srcId="{9A63077E-19C2-4A53-99AC-9216D3F858E9}" destId="{18FB6FE5-784B-4B56-975B-1054B0733982}" srcOrd="1" destOrd="0" presId="urn:microsoft.com/office/officeart/2005/8/layout/hList9"/>
    <dgm:cxn modelId="{746FC940-F9BD-4D8C-87C5-B6E23D2D9E0B}" type="presParOf" srcId="{77A1DCF4-D26E-4067-B3FF-4482F462F4F3}" destId="{9895699A-4729-441C-8472-FDA0A6DBACA2}" srcOrd="12" destOrd="0" presId="urn:microsoft.com/office/officeart/2005/8/layout/hList9"/>
    <dgm:cxn modelId="{0DC26220-7355-46D2-916C-16314725DF19}" type="presParOf" srcId="{77A1DCF4-D26E-4067-B3FF-4482F462F4F3}" destId="{9B481CC2-A1D2-4892-B172-DF07E3018485}" srcOrd="13" destOrd="0" presId="urn:microsoft.com/office/officeart/2005/8/layout/hList9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3FB685-AD4C-4A56-B771-3F9665153A26}" type="doc">
      <dgm:prSet loTypeId="urn:microsoft.com/office/officeart/2005/8/layout/pyramid2" loCatId="pyramid" qsTypeId="urn:microsoft.com/office/officeart/2005/8/quickstyle/3d3" qsCatId="3D" csTypeId="urn:microsoft.com/office/officeart/2005/8/colors/colorful2" csCatId="colorful" phldr="1"/>
      <dgm:spPr/>
    </dgm:pt>
    <dgm:pt modelId="{9A66E1FC-8979-4FDC-A922-C63856A2BAD1}">
      <dgm:prSet phldrT="[Texte]" custT="1"/>
      <dgm:spPr/>
      <dgm:t>
        <a:bodyPr/>
        <a:lstStyle/>
        <a:p>
          <a:r>
            <a:rPr lang="fr-FR" altLang="fr-FR" sz="1600" b="0" u="none" dirty="0"/>
            <a:t>Résiliation pour </a:t>
          </a:r>
          <a:r>
            <a:rPr lang="fr-FR" altLang="fr-FR" sz="1600" b="1" u="none" dirty="0"/>
            <a:t>évènements extérieurs </a:t>
          </a:r>
          <a:r>
            <a:rPr lang="fr-FR" altLang="fr-FR" sz="1600" b="0" u="none" dirty="0"/>
            <a:t>au marché (décès, redressement ou liquidation judiciaire…)</a:t>
          </a:r>
          <a:endParaRPr lang="fr-FR" sz="1600" u="none" dirty="0"/>
        </a:p>
      </dgm:t>
    </dgm:pt>
    <dgm:pt modelId="{EE1E2F29-EDE5-497A-B00E-B5E51AEB34D1}" type="parTrans" cxnId="{263349A2-ED42-4D9F-B9E6-BC6F7D02CA51}">
      <dgm:prSet/>
      <dgm:spPr/>
      <dgm:t>
        <a:bodyPr/>
        <a:lstStyle/>
        <a:p>
          <a:endParaRPr lang="fr-FR"/>
        </a:p>
      </dgm:t>
    </dgm:pt>
    <dgm:pt modelId="{B126BDE3-2D0F-4214-A3EC-A5E47F377AA3}" type="sibTrans" cxnId="{263349A2-ED42-4D9F-B9E6-BC6F7D02CA51}">
      <dgm:prSet/>
      <dgm:spPr/>
      <dgm:t>
        <a:bodyPr/>
        <a:lstStyle/>
        <a:p>
          <a:endParaRPr lang="fr-FR"/>
        </a:p>
      </dgm:t>
    </dgm:pt>
    <dgm:pt modelId="{9B9EAF9D-0036-4C8D-88C0-3AE91576DAF3}">
      <dgm:prSet phldrT="[Texte]"/>
      <dgm:spPr/>
      <dgm:t>
        <a:bodyPr/>
        <a:lstStyle/>
        <a:p>
          <a:r>
            <a:rPr lang="fr-FR" dirty="0"/>
            <a:t>Résiliation pour </a:t>
          </a:r>
          <a:r>
            <a:rPr lang="fr-FR" b="1" dirty="0"/>
            <a:t>motif d’intérêt général </a:t>
          </a:r>
          <a:r>
            <a:rPr lang="fr-FR" dirty="0"/>
            <a:t>à l’initiative de l’acheteur public : indemnisation de l’entreprise</a:t>
          </a:r>
        </a:p>
      </dgm:t>
    </dgm:pt>
    <dgm:pt modelId="{42B2B568-080D-4AEC-ACD2-5C38497A6F90}" type="parTrans" cxnId="{3BF33E47-6E58-43F1-BFAF-114C9017381A}">
      <dgm:prSet/>
      <dgm:spPr/>
      <dgm:t>
        <a:bodyPr/>
        <a:lstStyle/>
        <a:p>
          <a:endParaRPr lang="fr-FR"/>
        </a:p>
      </dgm:t>
    </dgm:pt>
    <dgm:pt modelId="{3467D71B-882E-4300-92B0-949B45F1E893}" type="sibTrans" cxnId="{3BF33E47-6E58-43F1-BFAF-114C9017381A}">
      <dgm:prSet/>
      <dgm:spPr/>
      <dgm:t>
        <a:bodyPr/>
        <a:lstStyle/>
        <a:p>
          <a:endParaRPr lang="fr-FR"/>
        </a:p>
      </dgm:t>
    </dgm:pt>
    <dgm:pt modelId="{B1E48D5F-085F-4E7E-8FDF-54AEE4D67626}">
      <dgm:prSet phldrT="[Texte]"/>
      <dgm:spPr/>
      <dgm:t>
        <a:bodyPr/>
        <a:lstStyle/>
        <a:p>
          <a:r>
            <a:rPr lang="fr-FR" dirty="0"/>
            <a:t>Résiliation aux </a:t>
          </a:r>
          <a:r>
            <a:rPr lang="fr-FR" b="1" dirty="0"/>
            <a:t>torts du titulaire </a:t>
          </a:r>
          <a:r>
            <a:rPr lang="fr-FR" dirty="0"/>
            <a:t>(retard, mauvaise réalisation…)</a:t>
          </a:r>
        </a:p>
      </dgm:t>
    </dgm:pt>
    <dgm:pt modelId="{048CDE08-74AD-4DF8-A250-0386C9134B61}" type="parTrans" cxnId="{8682708F-00EE-4E7D-92B4-240A102AD9FA}">
      <dgm:prSet/>
      <dgm:spPr/>
      <dgm:t>
        <a:bodyPr/>
        <a:lstStyle/>
        <a:p>
          <a:endParaRPr lang="fr-FR"/>
        </a:p>
      </dgm:t>
    </dgm:pt>
    <dgm:pt modelId="{FBD21A24-B7E4-458B-BDA2-E4D6BDA864A1}" type="sibTrans" cxnId="{8682708F-00EE-4E7D-92B4-240A102AD9FA}">
      <dgm:prSet/>
      <dgm:spPr/>
      <dgm:t>
        <a:bodyPr/>
        <a:lstStyle/>
        <a:p>
          <a:endParaRPr lang="fr-FR"/>
        </a:p>
      </dgm:t>
    </dgm:pt>
    <dgm:pt modelId="{FC67113D-96EE-4766-BC6D-7424C13AA112}" type="pres">
      <dgm:prSet presAssocID="{653FB685-AD4C-4A56-B771-3F9665153A26}" presName="compositeShape" presStyleCnt="0">
        <dgm:presLayoutVars>
          <dgm:dir/>
          <dgm:resizeHandles/>
        </dgm:presLayoutVars>
      </dgm:prSet>
      <dgm:spPr/>
    </dgm:pt>
    <dgm:pt modelId="{30BFFA45-BC7F-4890-9AE1-7798CC5AD6DC}" type="pres">
      <dgm:prSet presAssocID="{653FB685-AD4C-4A56-B771-3F9665153A26}" presName="pyramid" presStyleLbl="node1" presStyleIdx="0" presStyleCnt="1" custScaleX="106667" custLinFactNeighborX="-34697" custLinFactNeighborY="281"/>
      <dgm:spPr>
        <a:solidFill>
          <a:srgbClr val="0070C4"/>
        </a:solidFill>
      </dgm:spPr>
    </dgm:pt>
    <dgm:pt modelId="{0D818FC6-9634-475F-AA40-F0CE979B7D54}" type="pres">
      <dgm:prSet presAssocID="{653FB685-AD4C-4A56-B771-3F9665153A26}" presName="theList" presStyleCnt="0"/>
      <dgm:spPr/>
    </dgm:pt>
    <dgm:pt modelId="{C0B85E46-8432-412F-8DE3-9104A29D6A2A}" type="pres">
      <dgm:prSet presAssocID="{9A66E1FC-8979-4FDC-A922-C63856A2BAD1}" presName="aNode" presStyleLbl="fgAcc1" presStyleIdx="0" presStyleCnt="3" custScaleX="138050" custLinFactNeighborX="-33054" custLinFactNeighborY="-181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51D862-2DD2-47D3-BE77-9C466625A026}" type="pres">
      <dgm:prSet presAssocID="{9A66E1FC-8979-4FDC-A922-C63856A2BAD1}" presName="aSpace" presStyleCnt="0"/>
      <dgm:spPr/>
    </dgm:pt>
    <dgm:pt modelId="{2665F24C-0ADD-4305-889B-41A1A04D912F}" type="pres">
      <dgm:prSet presAssocID="{9B9EAF9D-0036-4C8D-88C0-3AE91576DAF3}" presName="aNode" presStyleLbl="fgAcc1" presStyleIdx="1" presStyleCnt="3" custScaleX="124990" custLinFactNeighborX="-53054" custLinFactNeighborY="5572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05B05F-015E-4849-A465-599ACBFDE208}" type="pres">
      <dgm:prSet presAssocID="{9B9EAF9D-0036-4C8D-88C0-3AE91576DAF3}" presName="aSpace" presStyleCnt="0"/>
      <dgm:spPr/>
    </dgm:pt>
    <dgm:pt modelId="{4E5BAEAD-BE5E-427D-9EF9-533E32F0D93E}" type="pres">
      <dgm:prSet presAssocID="{B1E48D5F-085F-4E7E-8FDF-54AEE4D67626}" presName="aNode" presStyleLbl="fgAcc1" presStyleIdx="2" presStyleCnt="3" custScaleX="137846" custLinFactY="11611" custLinFactNeighborX="-81036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413469C-162E-4245-AAE6-068E485A5D57}" type="pres">
      <dgm:prSet presAssocID="{B1E48D5F-085F-4E7E-8FDF-54AEE4D67626}" presName="aSpace" presStyleCnt="0"/>
      <dgm:spPr/>
    </dgm:pt>
  </dgm:ptLst>
  <dgm:cxnLst>
    <dgm:cxn modelId="{8682708F-00EE-4E7D-92B4-240A102AD9FA}" srcId="{653FB685-AD4C-4A56-B771-3F9665153A26}" destId="{B1E48D5F-085F-4E7E-8FDF-54AEE4D67626}" srcOrd="2" destOrd="0" parTransId="{048CDE08-74AD-4DF8-A250-0386C9134B61}" sibTransId="{FBD21A24-B7E4-458B-BDA2-E4D6BDA864A1}"/>
    <dgm:cxn modelId="{263349A2-ED42-4D9F-B9E6-BC6F7D02CA51}" srcId="{653FB685-AD4C-4A56-B771-3F9665153A26}" destId="{9A66E1FC-8979-4FDC-A922-C63856A2BAD1}" srcOrd="0" destOrd="0" parTransId="{EE1E2F29-EDE5-497A-B00E-B5E51AEB34D1}" sibTransId="{B126BDE3-2D0F-4214-A3EC-A5E47F377AA3}"/>
    <dgm:cxn modelId="{BFFB2259-EC02-4C49-B231-BE8415DABF7E}" type="presOf" srcId="{9B9EAF9D-0036-4C8D-88C0-3AE91576DAF3}" destId="{2665F24C-0ADD-4305-889B-41A1A04D912F}" srcOrd="0" destOrd="0" presId="urn:microsoft.com/office/officeart/2005/8/layout/pyramid2"/>
    <dgm:cxn modelId="{706C2D1B-421A-4147-899C-D14C72B93946}" type="presOf" srcId="{B1E48D5F-085F-4E7E-8FDF-54AEE4D67626}" destId="{4E5BAEAD-BE5E-427D-9EF9-533E32F0D93E}" srcOrd="0" destOrd="0" presId="urn:microsoft.com/office/officeart/2005/8/layout/pyramid2"/>
    <dgm:cxn modelId="{89D4DFAF-4CE6-4EC3-8487-1C587CEADE13}" type="presOf" srcId="{9A66E1FC-8979-4FDC-A922-C63856A2BAD1}" destId="{C0B85E46-8432-412F-8DE3-9104A29D6A2A}" srcOrd="0" destOrd="0" presId="urn:microsoft.com/office/officeart/2005/8/layout/pyramid2"/>
    <dgm:cxn modelId="{02A125EC-B78B-4CA7-B347-35200A12142F}" type="presOf" srcId="{653FB685-AD4C-4A56-B771-3F9665153A26}" destId="{FC67113D-96EE-4766-BC6D-7424C13AA112}" srcOrd="0" destOrd="0" presId="urn:microsoft.com/office/officeart/2005/8/layout/pyramid2"/>
    <dgm:cxn modelId="{3BF33E47-6E58-43F1-BFAF-114C9017381A}" srcId="{653FB685-AD4C-4A56-B771-3F9665153A26}" destId="{9B9EAF9D-0036-4C8D-88C0-3AE91576DAF3}" srcOrd="1" destOrd="0" parTransId="{42B2B568-080D-4AEC-ACD2-5C38497A6F90}" sibTransId="{3467D71B-882E-4300-92B0-949B45F1E893}"/>
    <dgm:cxn modelId="{E1C652EF-2646-45DC-8138-060CDEC409A1}" type="presParOf" srcId="{FC67113D-96EE-4766-BC6D-7424C13AA112}" destId="{30BFFA45-BC7F-4890-9AE1-7798CC5AD6DC}" srcOrd="0" destOrd="0" presId="urn:microsoft.com/office/officeart/2005/8/layout/pyramid2"/>
    <dgm:cxn modelId="{9755CE75-DEA0-48F4-96D7-8AFF88B3DC8E}" type="presParOf" srcId="{FC67113D-96EE-4766-BC6D-7424C13AA112}" destId="{0D818FC6-9634-475F-AA40-F0CE979B7D54}" srcOrd="1" destOrd="0" presId="urn:microsoft.com/office/officeart/2005/8/layout/pyramid2"/>
    <dgm:cxn modelId="{D1F3484F-ED2C-44EB-B1C5-F14FBD2751C1}" type="presParOf" srcId="{0D818FC6-9634-475F-AA40-F0CE979B7D54}" destId="{C0B85E46-8432-412F-8DE3-9104A29D6A2A}" srcOrd="0" destOrd="0" presId="urn:microsoft.com/office/officeart/2005/8/layout/pyramid2"/>
    <dgm:cxn modelId="{736F0CEB-B61F-490A-AA54-E80E6E44EF75}" type="presParOf" srcId="{0D818FC6-9634-475F-AA40-F0CE979B7D54}" destId="{9151D862-2DD2-47D3-BE77-9C466625A026}" srcOrd="1" destOrd="0" presId="urn:microsoft.com/office/officeart/2005/8/layout/pyramid2"/>
    <dgm:cxn modelId="{789EF240-39B6-419A-983E-CE04B0FD8C58}" type="presParOf" srcId="{0D818FC6-9634-475F-AA40-F0CE979B7D54}" destId="{2665F24C-0ADD-4305-889B-41A1A04D912F}" srcOrd="2" destOrd="0" presId="urn:microsoft.com/office/officeart/2005/8/layout/pyramid2"/>
    <dgm:cxn modelId="{1FF4DF74-7403-4518-9B8A-4BADD0D08044}" type="presParOf" srcId="{0D818FC6-9634-475F-AA40-F0CE979B7D54}" destId="{3A05B05F-015E-4849-A465-599ACBFDE208}" srcOrd="3" destOrd="0" presId="urn:microsoft.com/office/officeart/2005/8/layout/pyramid2"/>
    <dgm:cxn modelId="{4F1E8FEA-3F6E-4AAD-9E63-B2F66DEBC46A}" type="presParOf" srcId="{0D818FC6-9634-475F-AA40-F0CE979B7D54}" destId="{4E5BAEAD-BE5E-427D-9EF9-533E32F0D93E}" srcOrd="4" destOrd="0" presId="urn:microsoft.com/office/officeart/2005/8/layout/pyramid2"/>
    <dgm:cxn modelId="{060B003A-5762-44AD-972D-75B200DBE026}" type="presParOf" srcId="{0D818FC6-9634-475F-AA40-F0CE979B7D54}" destId="{9413469C-162E-4245-AAE6-068E485A5D5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36452-B8BA-4CDE-B117-2A9FFC4076FA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C2B0D-5AA8-4D29-8317-CFAB61695B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39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Espace réservé de l'image des diapositives 1">
            <a:extLst>
              <a:ext uri="{FF2B5EF4-FFF2-40B4-BE49-F238E27FC236}">
                <a16:creationId xmlns="" xmlns:a16="http://schemas.microsoft.com/office/drawing/2014/main" id="{902C49FB-0926-2DB5-417B-072062E9FF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Espace réservé des notes 2">
            <a:extLst>
              <a:ext uri="{FF2B5EF4-FFF2-40B4-BE49-F238E27FC236}">
                <a16:creationId xmlns="" xmlns:a16="http://schemas.microsoft.com/office/drawing/2014/main" id="{1DC42771-5217-CCA1-BAF8-49F2262BF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>
                <a:latin typeface="Arial" panose="020B0604020202020204" pitchFamily="34" charset="0"/>
                <a:cs typeface="Arial" panose="020B0604020202020204" pitchFamily="34" charset="0"/>
              </a:rPr>
              <a:t>disparition du terme «avenant» au profit de « modification du marché public ».</a:t>
            </a:r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215044" name="Espace réservé du numéro de diapositive 3">
            <a:extLst>
              <a:ext uri="{FF2B5EF4-FFF2-40B4-BE49-F238E27FC236}">
                <a16:creationId xmlns="" xmlns:a16="http://schemas.microsoft.com/office/drawing/2014/main" id="{07F6CB14-73FD-BC3D-CC24-32DF57A909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B3A216-FCD6-45C3-B8F2-30CF3B8CE014}" type="slidenum">
              <a:rPr lang="en-GB" altLang="fr-FR" smtClean="0"/>
              <a:pPr>
                <a:spcBef>
                  <a:spcPct val="0"/>
                </a:spcBef>
              </a:pPr>
              <a:t>4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737779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Espace réservé de l'image des diapositives 1">
            <a:extLst>
              <a:ext uri="{FF2B5EF4-FFF2-40B4-BE49-F238E27FC236}">
                <a16:creationId xmlns="" xmlns:a16="http://schemas.microsoft.com/office/drawing/2014/main" id="{869FBE16-6C60-E6EC-3FDF-2A8A89F48E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Espace réservé des notes 2">
            <a:extLst>
              <a:ext uri="{FF2B5EF4-FFF2-40B4-BE49-F238E27FC236}">
                <a16:creationId xmlns="" xmlns:a16="http://schemas.microsoft.com/office/drawing/2014/main" id="{1F0956E6-4726-09EB-D426-3B0CD584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latin typeface="Times New Roman" panose="02020603050405020304" pitchFamily="18" charset="0"/>
            </a:endParaRPr>
          </a:p>
        </p:txBody>
      </p:sp>
      <p:sp>
        <p:nvSpPr>
          <p:cNvPr id="217092" name="Espace réservé du numéro de diapositive 3">
            <a:extLst>
              <a:ext uri="{FF2B5EF4-FFF2-40B4-BE49-F238E27FC236}">
                <a16:creationId xmlns="" xmlns:a16="http://schemas.microsoft.com/office/drawing/2014/main" id="{33D9E1F7-591F-BE3F-3FEF-682F627FADF1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71D164E-3364-40EF-9EB1-42B678085EAB}" type="slidenum">
              <a:rPr lang="fr-FR" altLang="fr-FR" smtClean="0"/>
              <a:pPr>
                <a:spcBef>
                  <a:spcPct val="0"/>
                </a:spcBef>
              </a:pPr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341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Google Shape;2374;p192:notes">
            <a:extLst>
              <a:ext uri="{FF2B5EF4-FFF2-40B4-BE49-F238E27FC236}">
                <a16:creationId xmlns="" xmlns:a16="http://schemas.microsoft.com/office/drawing/2014/main" id="{2A6D147B-5D86-47A9-FBCE-6EBEC2A4925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round/>
            <a:headEnd type="none" w="sm" len="sm"/>
            <a:tailEnd type="none" w="sm" len="sm"/>
          </a:ln>
        </p:spPr>
      </p:sp>
      <p:sp>
        <p:nvSpPr>
          <p:cNvPr id="223235" name="Google Shape;2375;p192:notes">
            <a:extLst>
              <a:ext uri="{FF2B5EF4-FFF2-40B4-BE49-F238E27FC236}">
                <a16:creationId xmlns="" xmlns:a16="http://schemas.microsoft.com/office/drawing/2014/main" id="{5EB74EF8-B84A-B3C0-83DE-41114276A9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450" tIns="47225" rIns="94450" bIns="47225"/>
          <a:lstStyle/>
          <a:p>
            <a:pPr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23236" name="Google Shape;2376;p192:notes">
            <a:extLst>
              <a:ext uri="{FF2B5EF4-FFF2-40B4-BE49-F238E27FC236}">
                <a16:creationId xmlns="" xmlns:a16="http://schemas.microsoft.com/office/drawing/2014/main" id="{B4293C08-3231-2F2F-7094-D2EB7D2271E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xfrm>
            <a:off x="4021138" y="9720263"/>
            <a:ext cx="3076575" cy="5127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450" tIns="47225" rIns="94450" bIns="47225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7788" algn="l"/>
                <a:tab pos="1797050" algn="l"/>
                <a:tab pos="2246313" algn="l"/>
                <a:tab pos="2697163" algn="l"/>
                <a:tab pos="3146425" algn="l"/>
                <a:tab pos="3597275" algn="l"/>
                <a:tab pos="4046538" algn="l"/>
                <a:tab pos="4495800" algn="l"/>
                <a:tab pos="4946650" algn="l"/>
                <a:tab pos="5395913" algn="l"/>
                <a:tab pos="5846763" algn="l"/>
                <a:tab pos="6296025" algn="l"/>
                <a:tab pos="6745288" algn="l"/>
                <a:tab pos="7196138" algn="l"/>
                <a:tab pos="7645400" algn="l"/>
                <a:tab pos="8096250" algn="l"/>
                <a:tab pos="8545513" algn="l"/>
                <a:tab pos="89947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ts val="1200"/>
            </a:pPr>
            <a:fld id="{0CE1FF31-2966-47BB-9F73-0AB033D01885}" type="slidenum">
              <a:rPr lang="fr-FR" altLang="fr-FR" smtClean="0">
                <a:cs typeface="Times New Roman" panose="02020603050405020304" pitchFamily="18" charset="0"/>
                <a:sym typeface="Times New Roman" panose="02020603050405020304" pitchFamily="18" charset="0"/>
              </a:rPr>
              <a:pPr>
                <a:spcBef>
                  <a:spcPct val="0"/>
                </a:spcBef>
                <a:buSzPts val="1200"/>
              </a:pPr>
              <a:t>10</a:t>
            </a:fld>
            <a:endParaRPr lang="fr-FR" altLang="fr-FR"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038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61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738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48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04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19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654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018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904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5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25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701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1"/>
          </p:nvPr>
        </p:nvSpPr>
        <p:spPr>
          <a:xfrm>
            <a:off x="605866" y="1082256"/>
            <a:ext cx="10951020" cy="5198321"/>
          </a:xfrm>
        </p:spPr>
        <p:txBody>
          <a:bodyPr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="" xmlns:a16="http://schemas.microsoft.com/office/drawing/2014/main" id="{B3B0CEE7-6973-C789-4CAE-B9B95EEBD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431EA-F993-40FD-9103-EECB63F11F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308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05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0A9B2-B063-4534-843E-11A69BFCA6F6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3D19B-07DC-4308-8C25-03D36F11B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56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gifrance.gouv.fr/affichCodeArticle.do?cidTexte=LEGITEXT000037701019&amp;idArticle=LEGIARTI000037725137&amp;dateTexte=&amp;categorieLien=cid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7" name="Rectangle 2">
            <a:extLst>
              <a:ext uri="{FF2B5EF4-FFF2-40B4-BE49-F238E27FC236}">
                <a16:creationId xmlns="" xmlns:a16="http://schemas.microsoft.com/office/drawing/2014/main" id="{77C3349A-8DC0-AC2E-5023-27974675C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836614"/>
            <a:ext cx="8462962" cy="1876425"/>
          </a:xfrm>
          <a:prstGeom prst="rect">
            <a:avLst/>
          </a:prstGeom>
          <a:solidFill>
            <a:srgbClr val="0033CC"/>
          </a:solidFill>
          <a:ln w="57150" cmpd="thinThick">
            <a:solidFill>
              <a:schemeClr val="bg1"/>
            </a:solidFill>
            <a:miter lim="800000"/>
            <a:headEnd/>
            <a:tailEnd/>
          </a:ln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kumimoji="1" lang="fr-FR" altLang="fr-FR" sz="2800" dirty="0">
                <a:solidFill>
                  <a:schemeClr val="bg1"/>
                </a:solidFill>
                <a:latin typeface="Arial Black" panose="020B0A04020102020204" pitchFamily="34" charset="0"/>
              </a:rPr>
              <a:t>Exécution du marché, m</a:t>
            </a:r>
            <a:r>
              <a:rPr lang="fr-FR" altLang="fr-FR" sz="2800" dirty="0">
                <a:solidFill>
                  <a:schemeClr val="bg1"/>
                </a:solidFill>
                <a:latin typeface="Arial Black" panose="020B0A040201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odifications du marché</a:t>
            </a:r>
            <a:r>
              <a:rPr kumimoji="1" lang="fr-FR" altLang="fr-FR" sz="2800" dirty="0">
                <a:solidFill>
                  <a:schemeClr val="bg1"/>
                </a:solidFill>
                <a:latin typeface="Arial Black" panose="020B0A040201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, résiliation</a:t>
            </a:r>
            <a:endParaRPr kumimoji="1" lang="fr-FR" altLang="fr-FR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kumimoji="1" lang="fr-FR" altLang="fr-FR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fr-FR" altLang="fr-FR" sz="3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75108" name="Rectangle 4">
            <a:extLst>
              <a:ext uri="{FF2B5EF4-FFF2-40B4-BE49-F238E27FC236}">
                <a16:creationId xmlns="" xmlns:a16="http://schemas.microsoft.com/office/drawing/2014/main" id="{2679E3FE-E5C4-9283-B5CC-7344CBAB6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3213100"/>
            <a:ext cx="8355013" cy="23764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rgbClr val="000000"/>
              </a:buClr>
              <a:buFontTx/>
              <a:buChar char="•"/>
              <a:defRPr/>
            </a:pPr>
            <a:endParaRPr lang="fr-FR" altLang="fr-FR" sz="2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>
              <a:buClr>
                <a:srgbClr val="333399"/>
              </a:buClr>
              <a:buFont typeface="Webdings" panose="05030102010509060703" pitchFamily="18" charset="2"/>
              <a:buChar char="&lt;"/>
              <a:defRPr/>
            </a:pPr>
            <a:r>
              <a:rPr lang="fr-FR" altLang="fr-FR" sz="1800" dirty="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Le contrôle de l’exécution du marché</a:t>
            </a:r>
          </a:p>
          <a:p>
            <a:pPr>
              <a:buClr>
                <a:srgbClr val="333399"/>
              </a:buClr>
              <a:buFont typeface="Webdings" panose="05030102010509060703" pitchFamily="18" charset="2"/>
              <a:buChar char="&lt;"/>
              <a:defRPr/>
            </a:pPr>
            <a:r>
              <a:rPr lang="fr-FR" altLang="fr-FR" sz="1800" dirty="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Les modifications du marché en cours d’exécution</a:t>
            </a:r>
          </a:p>
          <a:p>
            <a:pPr>
              <a:buClr>
                <a:srgbClr val="333399"/>
              </a:buClr>
              <a:buFont typeface="Webdings" panose="05030102010509060703" pitchFamily="18" charset="2"/>
              <a:buChar char="&lt;"/>
              <a:defRPr/>
            </a:pPr>
            <a:r>
              <a:rPr lang="fr-FR" altLang="fr-FR" sz="1800" dirty="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La résiliation</a:t>
            </a:r>
          </a:p>
          <a:p>
            <a:pPr marL="0" indent="0">
              <a:buClr>
                <a:srgbClr val="333399"/>
              </a:buClr>
              <a:buNone/>
              <a:defRPr/>
            </a:pPr>
            <a:r>
              <a:rPr lang="fr-FR" altLang="fr-FR" sz="1800" dirty="0">
                <a:solidFill>
                  <a:srgbClr val="C0000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210950" name="Espace réservé du numéro de diapositive 1">
            <a:extLst>
              <a:ext uri="{FF2B5EF4-FFF2-40B4-BE49-F238E27FC236}">
                <a16:creationId xmlns="" xmlns:a16="http://schemas.microsoft.com/office/drawing/2014/main" id="{29CEA751-E1C0-B7D4-32BF-44F08D1D56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 typeface="Arial" panose="020B0604020202020204" pitchFamily="34" charset="0"/>
              <a:buNone/>
            </a:pPr>
            <a:fld id="{2F964F52-45C5-483C-BD54-C5498C91FDE3}" type="slidenum">
              <a:rPr lang="en-GB" altLang="fr-FR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SzTx/>
                <a:buFont typeface="Arial" panose="020B0604020202020204" pitchFamily="34" charset="0"/>
                <a:buNone/>
              </a:pPr>
              <a:t>1</a:t>
            </a:fld>
            <a:endParaRPr lang="en-GB" altLang="fr-F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210951" name="Picture 2" descr="Le coût élevé du multitâche : 40 % de perte de productivité | Blog Wrike">
            <a:extLst>
              <a:ext uri="{FF2B5EF4-FFF2-40B4-BE49-F238E27FC236}">
                <a16:creationId xmlns="" xmlns:a16="http://schemas.microsoft.com/office/drawing/2014/main" id="{27D722DD-CE9F-CDFE-8223-FB491351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4354513"/>
            <a:ext cx="1800225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55274" y="6262042"/>
            <a:ext cx="1544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AAP-22 octobre 2026</a:t>
            </a:r>
            <a:endParaRPr lang="fr-FR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re 1">
            <a:extLst>
              <a:ext uri="{FF2B5EF4-FFF2-40B4-BE49-F238E27FC236}">
                <a16:creationId xmlns="" xmlns:a16="http://schemas.microsoft.com/office/drawing/2014/main" id="{9EC2D7B0-548A-F324-BD4F-416E2C9B1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39" y="438151"/>
            <a:ext cx="8213725" cy="354013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r>
              <a:rPr lang="fr-FR" altLang="fr-FR" sz="320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fr-FR" altLang="fr-FR" sz="320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fr-FR" altLang="fr-FR" sz="3200" b="1">
                <a:solidFill>
                  <a:schemeClr val="bg1"/>
                </a:solidFill>
                <a:latin typeface="Arial Narrow" panose="020B0606020202030204" pitchFamily="34" charset="0"/>
              </a:rPr>
              <a:t>Le contrôle de l’exécution des marchés</a:t>
            </a:r>
            <a:br>
              <a:rPr lang="fr-FR" altLang="fr-FR" sz="32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fr-FR" altLang="fr-FR" sz="3200" b="1"/>
          </a:p>
        </p:txBody>
      </p:sp>
      <p:sp>
        <p:nvSpPr>
          <p:cNvPr id="211971" name="Espace réservé du numéro de diapositive 2">
            <a:extLst>
              <a:ext uri="{FF2B5EF4-FFF2-40B4-BE49-F238E27FC236}">
                <a16:creationId xmlns="" xmlns:a16="http://schemas.microsoft.com/office/drawing/2014/main" id="{00433ED2-AA42-9F31-E69C-945C0DEB08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0200906" y="6660892"/>
            <a:ext cx="308345" cy="1846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36000" tIns="0" rIns="36000" bIns="0" rtlCol="0" anchor="ctr">
            <a:spAutoFit/>
          </a:bodyPr>
          <a:lstStyle>
            <a:lvl1pPr defTabSz="8032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01638" indent="-285750" defTabSz="8032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03275" indent="-228600" defTabSz="8032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4913" indent="-228600" defTabSz="8032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06550" indent="-228600" defTabSz="8032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637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5209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781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353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96DF132-D866-4310-9849-7294F9806D41}" type="slidenum">
              <a:rPr lang="fr-FR" altLang="fr-FR" sz="120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="" xmlns:a16="http://schemas.microsoft.com/office/drawing/2014/main" id="{802A9E61-8B9E-2F05-78CA-C3B56187A5E2}"/>
              </a:ext>
            </a:extLst>
          </p:cNvPr>
          <p:cNvSpPr txBox="1">
            <a:spLocks/>
          </p:cNvSpPr>
          <p:nvPr/>
        </p:nvSpPr>
        <p:spPr>
          <a:xfrm>
            <a:off x="1524000" y="1254125"/>
            <a:ext cx="9144000" cy="438150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lvl="1" algn="just">
              <a:defRPr/>
            </a:pPr>
            <a:r>
              <a:rPr lang="fr-FR" altLang="fr-FR" sz="1600">
                <a:solidFill>
                  <a:srgbClr val="0070C0"/>
                </a:solidFill>
                <a:cs typeface="Arial" panose="020B0604020202020204" pitchFamily="34" charset="0"/>
              </a:rPr>
              <a:t>Cette tâche revient à la personne chargée de suivre l’exécution des prestations :</a:t>
            </a:r>
            <a:endParaRPr lang="fr-FR" altLang="fr-FR" sz="1600" b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è"/>
              <a:defRPr/>
            </a:pPr>
            <a:r>
              <a:rPr lang="fr-FR" altLang="fr-FR" sz="1600" b="0">
                <a:solidFill>
                  <a:srgbClr val="0070C0"/>
                </a:solidFill>
                <a:cs typeface="Arial" panose="020B0604020202020204" pitchFamily="34" charset="0"/>
              </a:rPr>
              <a:t> le référent de la collectivité</a:t>
            </a:r>
          </a:p>
          <a:p>
            <a:pPr lvl="1" algn="just">
              <a:buFont typeface="Wingdings" panose="05000000000000000000" pitchFamily="2" charset="2"/>
              <a:buChar char="è"/>
              <a:defRPr/>
            </a:pPr>
            <a:r>
              <a:rPr lang="fr-FR" altLang="fr-FR" sz="1600" b="0">
                <a:solidFill>
                  <a:srgbClr val="0070C0"/>
                </a:solidFill>
                <a:cs typeface="Arial" panose="020B0604020202020204" pitchFamily="34" charset="0"/>
              </a:rPr>
              <a:t> le maître d’œuvre pour les travaux ou encore l’AMO.. </a:t>
            </a:r>
          </a:p>
          <a:p>
            <a:pPr algn="ctr">
              <a:defRPr/>
            </a:pPr>
            <a:r>
              <a:rPr lang="fr-FR" altLang="fr-FR" sz="160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endParaRPr lang="fr-FR" altLang="fr-FR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2C069C41-6566-85F1-973D-DEBCB768013C}"/>
              </a:ext>
            </a:extLst>
          </p:cNvPr>
          <p:cNvSpPr txBox="1"/>
          <p:nvPr/>
        </p:nvSpPr>
        <p:spPr>
          <a:xfrm>
            <a:off x="2822576" y="1844675"/>
            <a:ext cx="7432675" cy="846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0070C0"/>
                </a:solidFill>
              </a:rPr>
              <a:t>Réception (ou admission) des prestations et service fait</a:t>
            </a:r>
          </a:p>
          <a:p>
            <a:pPr>
              <a:spcBef>
                <a:spcPts val="554"/>
              </a:spcBef>
              <a:defRPr/>
            </a:pPr>
            <a:r>
              <a:rPr lang="fr-FR" sz="1400" i="1" kern="0" dirty="0">
                <a:solidFill>
                  <a:srgbClr val="517095"/>
                </a:solidFill>
              </a:rPr>
              <a:t>Correspond à l’étape où l’acheteur prend possession de la prestation réalisée par le titulaire (transmission d’un rapport, remise des clés d’un bâtiment, ...)</a:t>
            </a:r>
          </a:p>
        </p:txBody>
      </p:sp>
      <p:grpSp>
        <p:nvGrpSpPr>
          <p:cNvPr id="211974" name="Groupe 25">
            <a:extLst>
              <a:ext uri="{FF2B5EF4-FFF2-40B4-BE49-F238E27FC236}">
                <a16:creationId xmlns="" xmlns:a16="http://schemas.microsoft.com/office/drawing/2014/main" id="{1ED637AD-24A3-B723-4126-61E5CE71FE7E}"/>
              </a:ext>
            </a:extLst>
          </p:cNvPr>
          <p:cNvGrpSpPr>
            <a:grpSpLocks/>
          </p:cNvGrpSpPr>
          <p:nvPr/>
        </p:nvGrpSpPr>
        <p:grpSpPr bwMode="auto">
          <a:xfrm>
            <a:off x="2239963" y="5441951"/>
            <a:ext cx="7981950" cy="1069975"/>
            <a:chOff x="982611" y="4796840"/>
            <a:chExt cx="8642642" cy="1157908"/>
          </a:xfrm>
        </p:grpSpPr>
        <p:sp>
          <p:nvSpPr>
            <p:cNvPr id="15" name="ZoneTexte 14">
              <a:extLst>
                <a:ext uri="{FF2B5EF4-FFF2-40B4-BE49-F238E27FC236}">
                  <a16:creationId xmlns="" xmlns:a16="http://schemas.microsoft.com/office/drawing/2014/main" id="{E141EB4A-6818-E615-ABB0-4D4158542C3C}"/>
                </a:ext>
              </a:extLst>
            </p:cNvPr>
            <p:cNvSpPr txBox="1"/>
            <p:nvPr/>
          </p:nvSpPr>
          <p:spPr>
            <a:xfrm>
              <a:off x="1567038" y="4796840"/>
              <a:ext cx="8058215" cy="11579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  <a:defRPr/>
              </a:pPr>
              <a:r>
                <a:rPr lang="fr-FR" sz="1600" dirty="0">
                  <a:solidFill>
                    <a:srgbClr val="0070C0"/>
                  </a:solidFill>
                </a:rPr>
                <a:t>Les effets de la réception ou de l’admission des prestations</a:t>
              </a: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Met fin aux </a:t>
              </a:r>
              <a:r>
                <a:rPr lang="fr-FR" sz="1400" i="1" dirty="0">
                  <a:solidFill>
                    <a:srgbClr val="517095"/>
                  </a:solidFill>
                </a:rPr>
                <a:t>relations contractuelles. </a:t>
              </a:r>
              <a:endParaRPr lang="fr-FR" sz="1400" i="1" kern="0" dirty="0">
                <a:solidFill>
                  <a:srgbClr val="517095"/>
                </a:solidFill>
              </a:endParaRP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Ouvre droit au paiement de la prestation (service fait)</a:t>
              </a: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Acte le point de départ des délais de garantie</a:t>
              </a:r>
            </a:p>
          </p:txBody>
        </p:sp>
        <p:pic>
          <p:nvPicPr>
            <p:cNvPr id="21" name="Image 20" descr="gear-gaf59fe493_1280.png">
              <a:extLst>
                <a:ext uri="{FF2B5EF4-FFF2-40B4-BE49-F238E27FC236}">
                  <a16:creationId xmlns="" xmlns:a16="http://schemas.microsoft.com/office/drawing/2014/main" id="{92698D59-D98A-403E-669A-97B15AF24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8786489">
              <a:off x="841827" y="4983658"/>
              <a:ext cx="654093" cy="372526"/>
            </a:xfrm>
            <a:prstGeom prst="rect">
              <a:avLst/>
            </a:prstGeom>
          </p:spPr>
        </p:pic>
      </p:grpSp>
      <p:grpSp>
        <p:nvGrpSpPr>
          <p:cNvPr id="211975" name="Groupe 30">
            <a:extLst>
              <a:ext uri="{FF2B5EF4-FFF2-40B4-BE49-F238E27FC236}">
                <a16:creationId xmlns="" xmlns:a16="http://schemas.microsoft.com/office/drawing/2014/main" id="{D64BEA37-C89D-3A37-6E17-FC11EBF3BC22}"/>
              </a:ext>
            </a:extLst>
          </p:cNvPr>
          <p:cNvGrpSpPr>
            <a:grpSpLocks/>
          </p:cNvGrpSpPr>
          <p:nvPr/>
        </p:nvGrpSpPr>
        <p:grpSpPr bwMode="auto">
          <a:xfrm>
            <a:off x="2166938" y="2751139"/>
            <a:ext cx="8037512" cy="1235075"/>
            <a:chOff x="887197" y="3438560"/>
            <a:chExt cx="8239092" cy="1338395"/>
          </a:xfrm>
        </p:grpSpPr>
        <p:sp>
          <p:nvSpPr>
            <p:cNvPr id="12" name="ZoneTexte 11">
              <a:extLst>
                <a:ext uri="{FF2B5EF4-FFF2-40B4-BE49-F238E27FC236}">
                  <a16:creationId xmlns="" xmlns:a16="http://schemas.microsoft.com/office/drawing/2014/main" id="{5817C02E-686F-3A86-8102-392F8EE29D11}"/>
                </a:ext>
              </a:extLst>
            </p:cNvPr>
            <p:cNvSpPr txBox="1"/>
            <p:nvPr/>
          </p:nvSpPr>
          <p:spPr>
            <a:xfrm>
              <a:off x="1565787" y="3438560"/>
              <a:ext cx="7560502" cy="13383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§"/>
                <a:defRPr/>
              </a:pPr>
              <a:r>
                <a:rPr lang="fr-FR" sz="1600" dirty="0">
                  <a:solidFill>
                    <a:srgbClr val="0070C0"/>
                  </a:solidFill>
                </a:rPr>
                <a:t>Rôle de l’acheteur</a:t>
              </a: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L’acheteur doit vérifier que la prestation est conforme aux exigences du marché</a:t>
              </a: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Il contrôle la qualité de la prestation, les quantités, </a:t>
              </a:r>
              <a:r>
                <a:rPr kumimoji="1" lang="fr-FR" altLang="fr-FR" sz="1400" i="1" dirty="0">
                  <a:solidFill>
                    <a:srgbClr val="517095"/>
                  </a:solidFill>
                  <a:cs typeface="Arial" panose="020B0604020202020204" pitchFamily="34" charset="0"/>
                </a:rPr>
                <a:t>le respect des délais, </a:t>
              </a:r>
              <a:endParaRPr lang="fr-FR" sz="1400" i="1" kern="0" dirty="0">
                <a:solidFill>
                  <a:srgbClr val="517095"/>
                </a:solidFill>
              </a:endParaRPr>
            </a:p>
            <a:p>
              <a:pPr>
                <a:lnSpc>
                  <a:spcPts val="1300"/>
                </a:lnSpc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17095"/>
                  </a:solidFill>
                </a:rPr>
                <a:t>Après contrôles, (</a:t>
              </a:r>
              <a:r>
                <a:rPr lang="fr-FR" altLang="fr-FR" sz="1400" i="1" dirty="0">
                  <a:solidFill>
                    <a:srgbClr val="517095"/>
                  </a:solidFill>
                  <a:cs typeface="Arial" panose="020B0604020202020204" pitchFamily="34" charset="0"/>
                </a:rPr>
                <a:t>réunion de chantier,</a:t>
              </a:r>
              <a:r>
                <a:rPr lang="fr-FR" sz="1400" i="1" kern="0" dirty="0">
                  <a:solidFill>
                    <a:srgbClr val="517095"/>
                  </a:solidFill>
                </a:rPr>
                <a:t> tests), il accepte (avec ou sans réserve) la prestation ou la refuse</a:t>
              </a:r>
            </a:p>
          </p:txBody>
        </p:sp>
        <p:pic>
          <p:nvPicPr>
            <p:cNvPr id="30" name="Image 29" descr="Une image contenant texte, graphiques vectoriels&#10;&#10;Description générée automatiquement">
              <a:extLst>
                <a:ext uri="{FF2B5EF4-FFF2-40B4-BE49-F238E27FC236}">
                  <a16:creationId xmlns="" xmlns:a16="http://schemas.microsoft.com/office/drawing/2014/main" id="{409CCF22-B1F5-88ED-9FAC-B705AA80D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87197" y="3901162"/>
              <a:ext cx="567377" cy="732108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875EDD04-EB5B-C23A-6B6D-929131520BEB}"/>
              </a:ext>
            </a:extLst>
          </p:cNvPr>
          <p:cNvSpPr txBox="1"/>
          <p:nvPr/>
        </p:nvSpPr>
        <p:spPr>
          <a:xfrm>
            <a:off x="2743200" y="4062413"/>
            <a:ext cx="7512050" cy="1370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fr-FR" altLang="fr-FR" sz="1600" dirty="0">
                <a:solidFill>
                  <a:srgbClr val="0070C0"/>
                </a:solidFill>
                <a:cs typeface="Arial" panose="020B0604020202020204" pitchFamily="34" charset="0"/>
              </a:rPr>
              <a:t>Les sanctions</a:t>
            </a:r>
            <a:endParaRPr lang="fr-FR" dirty="0">
              <a:solidFill>
                <a:srgbClr val="0070C0"/>
              </a:solidFill>
            </a:endParaRPr>
          </a:p>
          <a:p>
            <a:pPr algn="just">
              <a:lnSpc>
                <a:spcPts val="1800"/>
              </a:lnSpc>
              <a:spcBef>
                <a:spcPts val="554"/>
              </a:spcBef>
              <a:defRPr/>
            </a:pPr>
            <a:r>
              <a:rPr lang="fr-FR" altLang="fr-FR" sz="1400" i="1" dirty="0">
                <a:solidFill>
                  <a:srgbClr val="517095"/>
                </a:solidFill>
                <a:cs typeface="Arial" panose="020B0604020202020204" pitchFamily="34" charset="0"/>
              </a:rPr>
              <a:t>L’application des pénalités, les réserves, le refus d’admission ou de réception, la réfaction, les actions sur les garanties…</a:t>
            </a:r>
          </a:p>
          <a:p>
            <a:pPr algn="just">
              <a:lnSpc>
                <a:spcPts val="1800"/>
              </a:lnSpc>
              <a:buSzPct val="75000"/>
              <a:defRPr/>
            </a:pPr>
            <a:r>
              <a:rPr lang="fr-FR" altLang="fr-FR" sz="1400" i="1" dirty="0">
                <a:solidFill>
                  <a:srgbClr val="517095"/>
                </a:solidFill>
                <a:cs typeface="Arial" panose="020B0604020202020204" pitchFamily="34" charset="0"/>
              </a:rPr>
              <a:t>Les mises en demeure à l’entreprise pour lui rappeler ses obligations,                                      La résiliation du marché…</a:t>
            </a:r>
          </a:p>
        </p:txBody>
      </p:sp>
      <p:pic>
        <p:nvPicPr>
          <p:cNvPr id="11" name="Image 10" descr="sentry-gbae565dfe_1280.png">
            <a:extLst>
              <a:ext uri="{FF2B5EF4-FFF2-40B4-BE49-F238E27FC236}">
                <a16:creationId xmlns="" xmlns:a16="http://schemas.microsoft.com/office/drawing/2014/main" id="{106C924F-494C-6A42-F599-17AB73F26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79255" y="4425749"/>
            <a:ext cx="539395" cy="676225"/>
          </a:xfrm>
          <a:prstGeom prst="rect">
            <a:avLst/>
          </a:prstGeom>
        </p:spPr>
      </p:pic>
      <p:pic>
        <p:nvPicPr>
          <p:cNvPr id="211978" name="Image 12" descr="Pictogramme À Noter Clip Art Libres De Droits, Svg, Vecteurs Et  Illustration. Image 51231345">
            <a:extLst>
              <a:ext uri="{FF2B5EF4-FFF2-40B4-BE49-F238E27FC236}">
                <a16:creationId xmlns="" xmlns:a16="http://schemas.microsoft.com/office/drawing/2014/main" id="{A9612C3D-5367-2693-D88B-3DCC5074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9" y="1960564"/>
            <a:ext cx="522287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E5CFC-3319-2861-3B0E-2B4F7E87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114" y="598488"/>
            <a:ext cx="8175625" cy="474662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3200" b="1" spc="15" dirty="0">
                <a:solidFill>
                  <a:schemeClr val="bg1"/>
                </a:solidFill>
                <a:latin typeface="Arial Narrow" panose="020B0606020202030204" pitchFamily="34" charset="0"/>
              </a:rPr>
              <a:t>Sécuriser la fin </a:t>
            </a:r>
            <a:r>
              <a:rPr lang="fr-FR" sz="3200" b="1" spc="20" dirty="0">
                <a:solidFill>
                  <a:schemeClr val="bg1"/>
                </a:solidFill>
                <a:latin typeface="Arial Narrow" panose="020B0606020202030204" pitchFamily="34" charset="0"/>
              </a:rPr>
              <a:t>des </a:t>
            </a:r>
            <a:r>
              <a:rPr lang="fr-FR" sz="3200" b="1" spc="15" dirty="0">
                <a:solidFill>
                  <a:schemeClr val="bg1"/>
                </a:solidFill>
                <a:latin typeface="Arial Narrow" panose="020B0606020202030204" pitchFamily="34" charset="0"/>
              </a:rPr>
              <a:t>relations</a:t>
            </a:r>
            <a:r>
              <a:rPr lang="fr-FR" sz="3200" b="1" spc="-125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fr-FR" sz="3200" b="1" spc="15" dirty="0">
                <a:solidFill>
                  <a:schemeClr val="bg1"/>
                </a:solidFill>
                <a:latin typeface="Arial Narrow" panose="020B0606020202030204" pitchFamily="34" charset="0"/>
              </a:rPr>
              <a:t>contractuelles</a:t>
            </a:r>
            <a:endParaRPr lang="fr-FR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2995" name="Espace réservé du numéro de diapositive 3">
            <a:extLst>
              <a:ext uri="{FF2B5EF4-FFF2-40B4-BE49-F238E27FC236}">
                <a16:creationId xmlns="" xmlns:a16="http://schemas.microsoft.com/office/drawing/2014/main" id="{751EEC6E-5AC3-A518-A99F-BDA0FB23B7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6951" y="6237288"/>
            <a:ext cx="2595563" cy="958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SzTx/>
              <a:buFont typeface="Arial" panose="020B0604020202020204" pitchFamily="34" charset="0"/>
              <a:buNone/>
            </a:pPr>
            <a:fld id="{30E703B4-1579-42C8-B857-C9CBBDF053DC}" type="slidenum">
              <a:rPr lang="fr-FR" altLang="fr-FR" sz="1200">
                <a:solidFill>
                  <a:srgbClr val="898989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SzTx/>
                <a:buFont typeface="Arial" panose="020B0604020202020204" pitchFamily="34" charset="0"/>
                <a:buNone/>
              </a:pPr>
              <a:t>3</a:t>
            </a:fld>
            <a:endParaRPr lang="fr-FR" altLang="fr-F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="" xmlns:a16="http://schemas.microsoft.com/office/drawing/2014/main" id="{FC07A93E-B420-472A-C523-2819E3C35BC3}"/>
              </a:ext>
            </a:extLst>
          </p:cNvPr>
          <p:cNvSpPr/>
          <p:nvPr/>
        </p:nvSpPr>
        <p:spPr>
          <a:xfrm>
            <a:off x="1838326" y="1633539"/>
            <a:ext cx="8253413" cy="4664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1050"/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B254D64A-7B04-06AA-D3BB-385821089C94}"/>
              </a:ext>
            </a:extLst>
          </p:cNvPr>
          <p:cNvSpPr txBox="1"/>
          <p:nvPr/>
        </p:nvSpPr>
        <p:spPr>
          <a:xfrm>
            <a:off x="1730376" y="1265238"/>
            <a:ext cx="82534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525">
              <a:spcBef>
                <a:spcPts val="71"/>
              </a:spcBef>
              <a:defRPr/>
            </a:pPr>
            <a:r>
              <a:rPr lang="fr-FR" spc="-4" dirty="0">
                <a:solidFill>
                  <a:srgbClr val="4172AD"/>
                </a:solidFill>
              </a:rPr>
              <a:t>    Les vérifications qualitatives et quantitatives en</a:t>
            </a:r>
            <a:r>
              <a:rPr lang="fr-FR" spc="153" dirty="0">
                <a:solidFill>
                  <a:srgbClr val="4172AD"/>
                </a:solidFill>
              </a:rPr>
              <a:t> </a:t>
            </a:r>
            <a:r>
              <a:rPr lang="fr-FR" spc="-4" dirty="0">
                <a:solidFill>
                  <a:srgbClr val="4172AD"/>
                </a:solidFill>
              </a:rPr>
              <a:t>FCS (Art 30 du CCAG)</a:t>
            </a:r>
            <a:endParaRPr lang="fr-FR" dirty="0">
              <a:solidFill>
                <a:srgbClr val="4172AD"/>
              </a:solidFill>
            </a:endParaRPr>
          </a:p>
        </p:txBody>
      </p:sp>
      <p:sp>
        <p:nvSpPr>
          <p:cNvPr id="212998" name="ZoneTexte 9">
            <a:extLst>
              <a:ext uri="{FF2B5EF4-FFF2-40B4-BE49-F238E27FC236}">
                <a16:creationId xmlns="" xmlns:a16="http://schemas.microsoft.com/office/drawing/2014/main" id="{4CFA2C2E-514F-2A15-B380-257AEF275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951" y="6232526"/>
            <a:ext cx="5414963" cy="4937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300">
                <a:solidFill>
                  <a:srgbClr val="4172AD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décisions de rejet ou de réfaction sont prises après que le titulaire ait  été Invité à présenter  ses observations</a:t>
            </a:r>
            <a:endParaRPr lang="fr-FR" altLang="fr-FR" sz="1300">
              <a:solidFill>
                <a:srgbClr val="4172AD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Espace réservé du numéro de diapositive 2">
            <a:extLst>
              <a:ext uri="{FF2B5EF4-FFF2-40B4-BE49-F238E27FC236}">
                <a16:creationId xmlns="" xmlns:a16="http://schemas.microsoft.com/office/drawing/2014/main" id="{25D1EF24-7EF2-C789-934C-3CCF3F5A96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0359656" y="6656923"/>
            <a:ext cx="308344" cy="18466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36000" tIns="0" rIns="36000" bIns="0" rtlCol="0" anchor="ctr">
            <a:spAutoFit/>
          </a:bodyPr>
          <a:lstStyle>
            <a:lvl1pPr defTabSz="8032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01638" indent="-285750" defTabSz="8032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03275" indent="-228600" defTabSz="8032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4913" indent="-228600" defTabSz="8032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606550" indent="-228600" defTabSz="8032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637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5209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781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35350" indent="-228600" defTabSz="803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F1850E7-455E-426B-A516-818B60A70FEC}" type="slidenum">
              <a:rPr lang="fr-FR" altLang="fr-FR" sz="1200">
                <a:solidFill>
                  <a:srgbClr val="898989"/>
                </a:solidFill>
              </a:rPr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214019" name="Espace réservé du contenu 3">
            <a:extLst>
              <a:ext uri="{FF2B5EF4-FFF2-40B4-BE49-F238E27FC236}">
                <a16:creationId xmlns="" xmlns:a16="http://schemas.microsoft.com/office/drawing/2014/main" id="{8C76DF9B-98DD-348F-DD23-59041E8B53F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873250" y="800101"/>
            <a:ext cx="8428038" cy="4570413"/>
          </a:xfrm>
        </p:spPr>
        <p:txBody>
          <a:bodyPr/>
          <a:lstStyle/>
          <a:p>
            <a:r>
              <a:rPr lang="fr-FR" altLang="fr-FR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L’encadrement de la modification du marché</a:t>
            </a:r>
          </a:p>
        </p:txBody>
      </p:sp>
      <p:grpSp>
        <p:nvGrpSpPr>
          <p:cNvPr id="214020" name="Groupe 8">
            <a:extLst>
              <a:ext uri="{FF2B5EF4-FFF2-40B4-BE49-F238E27FC236}">
                <a16:creationId xmlns="" xmlns:a16="http://schemas.microsoft.com/office/drawing/2014/main" id="{559F47D7-5A3A-5E68-22D4-B71169B2C281}"/>
              </a:ext>
            </a:extLst>
          </p:cNvPr>
          <p:cNvGrpSpPr>
            <a:grpSpLocks/>
          </p:cNvGrpSpPr>
          <p:nvPr/>
        </p:nvGrpSpPr>
        <p:grpSpPr bwMode="auto">
          <a:xfrm>
            <a:off x="2047875" y="3959225"/>
            <a:ext cx="7939088" cy="954088"/>
            <a:chOff x="885634" y="4330257"/>
            <a:chExt cx="8595473" cy="1032953"/>
          </a:xfrm>
        </p:grpSpPr>
        <p:sp>
          <p:nvSpPr>
            <p:cNvPr id="10" name="ZoneTexte 9">
              <a:extLst>
                <a:ext uri="{FF2B5EF4-FFF2-40B4-BE49-F238E27FC236}">
                  <a16:creationId xmlns="" xmlns:a16="http://schemas.microsoft.com/office/drawing/2014/main" id="{3264ADD7-38C5-581B-6D68-B65B49696339}"/>
                </a:ext>
              </a:extLst>
            </p:cNvPr>
            <p:cNvSpPr txBox="1"/>
            <p:nvPr/>
          </p:nvSpPr>
          <p:spPr>
            <a:xfrm>
              <a:off x="1758759" y="4330257"/>
              <a:ext cx="7722348" cy="10329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dirty="0">
                  <a:solidFill>
                    <a:schemeClr val="tx2"/>
                  </a:solidFill>
                </a:rPr>
                <a:t>Temporalité</a:t>
              </a:r>
            </a:p>
            <a:p>
              <a:pPr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06E94"/>
                  </a:solidFill>
                </a:rPr>
                <a:t>Un avenant ne peut être conclu qu’en cours d’exécution du contrat</a:t>
              </a:r>
            </a:p>
            <a:p>
              <a:pPr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06E94"/>
                  </a:solidFill>
                </a:rPr>
                <a:t>Tout avenant conclu après réception des prestations est irrégulier</a:t>
              </a:r>
            </a:p>
          </p:txBody>
        </p:sp>
        <p:pic>
          <p:nvPicPr>
            <p:cNvPr id="11" name="Image 10" descr="calendar-g2a8f056f4_1280.png">
              <a:extLst>
                <a:ext uri="{FF2B5EF4-FFF2-40B4-BE49-F238E27FC236}">
                  <a16:creationId xmlns="" xmlns:a16="http://schemas.microsoft.com/office/drawing/2014/main" id="{465B3CD5-082A-3C98-AB6E-381EEA3A0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85634" y="4456443"/>
              <a:ext cx="635358" cy="703510"/>
            </a:xfrm>
            <a:prstGeom prst="rect">
              <a:avLst/>
            </a:prstGeom>
          </p:spPr>
        </p:pic>
      </p:grpSp>
      <p:grpSp>
        <p:nvGrpSpPr>
          <p:cNvPr id="214021" name="Groupe 11">
            <a:extLst>
              <a:ext uri="{FF2B5EF4-FFF2-40B4-BE49-F238E27FC236}">
                <a16:creationId xmlns="" xmlns:a16="http://schemas.microsoft.com/office/drawing/2014/main" id="{D3EBC5CC-2D80-BE41-9C52-EA32C7E455F4}"/>
              </a:ext>
            </a:extLst>
          </p:cNvPr>
          <p:cNvGrpSpPr>
            <a:grpSpLocks/>
          </p:cNvGrpSpPr>
          <p:nvPr/>
        </p:nvGrpSpPr>
        <p:grpSpPr bwMode="auto">
          <a:xfrm>
            <a:off x="2251076" y="4933950"/>
            <a:ext cx="7978775" cy="1168400"/>
            <a:chOff x="513801" y="4697810"/>
            <a:chExt cx="8639437" cy="1265589"/>
          </a:xfrm>
        </p:grpSpPr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172BBD79-3CBE-64E6-DFEF-BE2ED1940C39}"/>
                </a:ext>
              </a:extLst>
            </p:cNvPr>
            <p:cNvSpPr txBox="1"/>
            <p:nvPr/>
          </p:nvSpPr>
          <p:spPr>
            <a:xfrm>
              <a:off x="1132623" y="4697810"/>
              <a:ext cx="8020615" cy="12655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dirty="0">
                  <a:solidFill>
                    <a:schemeClr val="tx2"/>
                  </a:solidFill>
                </a:rPr>
                <a:t>Cas de recours</a:t>
              </a:r>
            </a:p>
            <a:p>
              <a:pPr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06E94"/>
                  </a:solidFill>
                </a:rPr>
                <a:t>6 cas de recours sont prévus par le code (art 2194 1 à R 2194 10 du CCP)                              =&gt; motivation obligatoire  de l’avenant!</a:t>
              </a:r>
            </a:p>
            <a:p>
              <a:pPr>
                <a:spcBef>
                  <a:spcPts val="554"/>
                </a:spcBef>
                <a:defRPr/>
              </a:pPr>
              <a:r>
                <a:rPr lang="fr-FR" sz="1400" i="1" kern="0" dirty="0">
                  <a:solidFill>
                    <a:srgbClr val="506E94"/>
                  </a:solidFill>
                </a:rPr>
                <a:t>En dehors des hypothèses prévus, une modification du marché est interdite</a:t>
              </a:r>
            </a:p>
          </p:txBody>
        </p:sp>
        <p:pic>
          <p:nvPicPr>
            <p:cNvPr id="14" name="Image 13" descr="gear-gaf59fe493_1280.png">
              <a:extLst>
                <a:ext uri="{FF2B5EF4-FFF2-40B4-BE49-F238E27FC236}">
                  <a16:creationId xmlns="" xmlns:a16="http://schemas.microsoft.com/office/drawing/2014/main" id="{DF810EAE-00B7-860A-B6FC-C823E6FA8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8786489">
              <a:off x="322939" y="5184437"/>
              <a:ext cx="886761" cy="505038"/>
            </a:xfrm>
            <a:prstGeom prst="rect">
              <a:avLst/>
            </a:prstGeom>
          </p:spPr>
        </p:pic>
      </p:grpSp>
      <p:grpSp>
        <p:nvGrpSpPr>
          <p:cNvPr id="214022" name="Groupe 14">
            <a:extLst>
              <a:ext uri="{FF2B5EF4-FFF2-40B4-BE49-F238E27FC236}">
                <a16:creationId xmlns="" xmlns:a16="http://schemas.microsoft.com/office/drawing/2014/main" id="{7D8C0D1C-385B-E03F-F033-1BE37DA6BC3A}"/>
              </a:ext>
            </a:extLst>
          </p:cNvPr>
          <p:cNvGrpSpPr>
            <a:grpSpLocks/>
          </p:cNvGrpSpPr>
          <p:nvPr/>
        </p:nvGrpSpPr>
        <p:grpSpPr bwMode="auto">
          <a:xfrm>
            <a:off x="1968501" y="1971676"/>
            <a:ext cx="8462963" cy="2354263"/>
            <a:chOff x="501115" y="4444614"/>
            <a:chExt cx="8726153" cy="2545819"/>
          </a:xfrm>
        </p:grpSpPr>
        <p:sp>
          <p:nvSpPr>
            <p:cNvPr id="214027" name="ZoneTexte 15">
              <a:extLst>
                <a:ext uri="{FF2B5EF4-FFF2-40B4-BE49-F238E27FC236}">
                  <a16:creationId xmlns="" xmlns:a16="http://schemas.microsoft.com/office/drawing/2014/main" id="{2688A38D-50D3-8A79-AC22-DD3A2C1B0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5919" y="4444614"/>
              <a:ext cx="7891349" cy="25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49263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800" dirty="0">
                  <a:solidFill>
                    <a:schemeClr val="tx2"/>
                  </a:solidFill>
                  <a:latin typeface="Arial" panose="020B0604020202020204" pitchFamily="34" charset="0"/>
                </a:rPr>
                <a:t>Limites</a:t>
              </a:r>
            </a:p>
            <a:p>
              <a:pPr>
                <a:spcBef>
                  <a:spcPts val="550"/>
                </a:spcBef>
                <a:buNone/>
              </a:pPr>
              <a:r>
                <a:rPr lang="fr-FR" altLang="fr-FR" sz="1400" i="1" dirty="0">
                  <a:solidFill>
                    <a:srgbClr val="506E94"/>
                  </a:solidFill>
                  <a:latin typeface="Arial" panose="020B0604020202020204" pitchFamily="34" charset="0"/>
                </a:rPr>
                <a:t>Un avenant ne peut modifier </a:t>
              </a:r>
              <a:r>
                <a:rPr lang="fr-FR" altLang="fr-FR" sz="1400" i="1" dirty="0">
                  <a:solidFill>
                    <a:srgbClr val="527298"/>
                  </a:solidFill>
                  <a:latin typeface="Arial" panose="020B0604020202020204" pitchFamily="34" charset="0"/>
                </a:rPr>
                <a:t>l’objet du marché </a:t>
              </a:r>
              <a:r>
                <a:rPr lang="fr-FR" altLang="fr-FR" sz="1400" i="1" dirty="0">
                  <a:solidFill>
                    <a:srgbClr val="506E94"/>
                  </a:solidFill>
                  <a:latin typeface="Arial" panose="020B0604020202020204" pitchFamily="34" charset="0"/>
                </a:rPr>
                <a:t>ni étendre manifestement son périmètre, ou encore </a:t>
              </a:r>
              <a:r>
                <a:rPr lang="fr-FR" altLang="fr-FR" sz="1400" i="1" dirty="0">
                  <a:solidFill>
                    <a:srgbClr val="33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changer la nature globale du marché. </a:t>
              </a:r>
            </a:p>
            <a:p>
              <a:pPr algn="just">
                <a:spcBef>
                  <a:spcPts val="550"/>
                </a:spcBef>
                <a:buNone/>
              </a:pPr>
              <a:r>
                <a:rPr lang="fr-FR" altLang="fr-FR" sz="1400" i="1" dirty="0">
                  <a:solidFill>
                    <a:srgbClr val="3366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Les modifications peuvent être apportées par voie conventionnelle (avenant par exemple) ou unilatéralement (ordre de service, courrier…).</a:t>
              </a:r>
            </a:p>
            <a:p>
              <a:pPr algn="just">
                <a:spcBef>
                  <a:spcPts val="550"/>
                </a:spcBef>
                <a:buNone/>
              </a:pPr>
              <a:r>
                <a:rPr lang="fr-FR" altLang="fr-FR" sz="1400" dirty="0">
                  <a:solidFill>
                    <a:srgbClr val="0066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Article L2194-2 : </a:t>
              </a:r>
              <a:r>
                <a:rPr lang="fr-FR" altLang="fr-FR" sz="1400" dirty="0">
                  <a:solidFill>
                    <a:srgbClr val="2C778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Lorsque l’acheteur apporte unilatéralement une modification, le cocontractant a droit au maintien de l’équilibre financier du contrat </a:t>
              </a:r>
            </a:p>
            <a:p>
              <a:pPr>
                <a:spcBef>
                  <a:spcPts val="550"/>
                </a:spcBef>
                <a:buNone/>
              </a:pPr>
              <a:endParaRPr lang="fr-FR" altLang="fr-FR" sz="1000" i="1" dirty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>
                <a:spcBef>
                  <a:spcPts val="550"/>
                </a:spcBef>
                <a:buNone/>
              </a:pPr>
              <a:endParaRPr lang="fr-FR" altLang="fr-FR" sz="1000" i="1" dirty="0">
                <a:solidFill>
                  <a:srgbClr val="506E94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7" name="Image 16" descr="block-gc6de4b0d5_1280.png">
              <a:extLst>
                <a:ext uri="{FF2B5EF4-FFF2-40B4-BE49-F238E27FC236}">
                  <a16:creationId xmlns="" xmlns:a16="http://schemas.microsoft.com/office/drawing/2014/main" id="{E57B4006-BE6E-90D1-BB6D-129896066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1115" y="4808008"/>
              <a:ext cx="562749" cy="562749"/>
            </a:xfrm>
            <a:prstGeom prst="rect">
              <a:avLst/>
            </a:prstGeom>
          </p:spPr>
        </p:pic>
      </p:grpSp>
      <p:sp>
        <p:nvSpPr>
          <p:cNvPr id="214023" name="Titre 5">
            <a:extLst>
              <a:ext uri="{FF2B5EF4-FFF2-40B4-BE49-F238E27FC236}">
                <a16:creationId xmlns="" xmlns:a16="http://schemas.microsoft.com/office/drawing/2014/main" id="{2F15AFFA-C78A-2DB7-48CA-3E55A128E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500" y="161925"/>
            <a:ext cx="8332788" cy="527050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r>
              <a:rPr lang="fr-FR" altLang="fr-FR" sz="240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fr-FR" altLang="fr-FR" sz="240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fr-FR" altLang="fr-FR" sz="32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Modifications du marché en cours d’exécution </a:t>
            </a:r>
            <a:r>
              <a:rPr lang="fr-FR" altLang="fr-FR" sz="3200" b="1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fr-FR" altLang="fr-FR" sz="3200" b="1">
                <a:solidFill>
                  <a:srgbClr val="FFC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endParaRPr lang="fr-FR" altLang="fr-FR" sz="3200" b="1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14024" name="ZoneTexte 18">
            <a:extLst>
              <a:ext uri="{FF2B5EF4-FFF2-40B4-BE49-F238E27FC236}">
                <a16:creationId xmlns="" xmlns:a16="http://schemas.microsoft.com/office/drawing/2014/main" id="{85272945-DE1A-7172-4695-6D86907E2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6165850"/>
            <a:ext cx="8280400" cy="501650"/>
          </a:xfrm>
          <a:prstGeom prst="rect">
            <a:avLst/>
          </a:prstGeom>
          <a:solidFill>
            <a:srgbClr val="009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2" algn="just">
              <a:lnSpc>
                <a:spcPts val="1600"/>
              </a:lnSpc>
              <a:spcBef>
                <a:spcPts val="1050"/>
              </a:spcBef>
              <a:buClr>
                <a:srgbClr val="0070C0"/>
              </a:buClr>
              <a:buSzPts val="2100"/>
              <a:buNone/>
            </a:pPr>
            <a:r>
              <a:rPr lang="fr-FR" altLang="fr-FR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 augmentation ≥ 5% : passage en CAO pour avis si le marché initial a été soumis à la CAO (obligation pour les marchés formalisés, règles internes pour les MAPA)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B1CA5438-4B37-EB07-BA8C-324A96DBB164}"/>
              </a:ext>
            </a:extLst>
          </p:cNvPr>
          <p:cNvSpPr txBox="1"/>
          <p:nvPr/>
        </p:nvSpPr>
        <p:spPr>
          <a:xfrm>
            <a:off x="2058988" y="1339851"/>
            <a:ext cx="8242300" cy="631825"/>
          </a:xfrm>
          <a:prstGeom prst="rect">
            <a:avLst/>
          </a:prstGeom>
          <a:solidFill>
            <a:srgbClr val="008BBC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750" b="1" kern="0" dirty="0">
                <a:solidFill>
                  <a:schemeClr val="bg1">
                    <a:lumMod val="95000"/>
                  </a:schemeClr>
                </a:solidFill>
                <a:cs typeface="Arial" panose="020B0604020202020204" pitchFamily="34" charset="0"/>
              </a:rPr>
              <a:t>Si un marché peut être modifié en cours d’exécution, ces modifications doivent rester exceptionnelles et encadrées </a:t>
            </a:r>
            <a:r>
              <a:rPr lang="fr-FR" altLang="fr-FR" sz="1750" b="1" dirty="0">
                <a:solidFill>
                  <a:schemeClr val="bg1">
                    <a:lumMod val="95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(art R2194-1 à R2194- 9 CCP).</a:t>
            </a:r>
          </a:p>
        </p:txBody>
      </p:sp>
      <p:pic>
        <p:nvPicPr>
          <p:cNvPr id="214026" name="Image 1" descr="Contrat individuel du travail cours 3 - DRT3602 - StuDocu">
            <a:extLst>
              <a:ext uri="{FF2B5EF4-FFF2-40B4-BE49-F238E27FC236}">
                <a16:creationId xmlns="" xmlns:a16="http://schemas.microsoft.com/office/drawing/2014/main" id="{885A1AB8-CCE2-4AE7-F4D9-1C8C4153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14" y="4116389"/>
            <a:ext cx="114458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ZoneTexte 2">
            <a:extLst>
              <a:ext uri="{FF2B5EF4-FFF2-40B4-BE49-F238E27FC236}">
                <a16:creationId xmlns="" xmlns:a16="http://schemas.microsoft.com/office/drawing/2014/main" id="{0C39EDBD-04D9-0784-39D7-49A8E7113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948293"/>
            <a:ext cx="8363842" cy="369332"/>
          </a:xfrm>
          <a:prstGeom prst="rect">
            <a:avLst/>
          </a:prstGeom>
          <a:solidFill>
            <a:srgbClr val="0097CC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FFB21F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</a:t>
            </a:r>
            <a:r>
              <a:rPr lang="fr-FR" altLang="fr-FR" sz="1800" dirty="0">
                <a:solidFill>
                  <a:schemeClr val="bg1"/>
                </a:solidFill>
                <a:latin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fr-FR" altLang="fr-FR" sz="1600" dirty="0">
                <a:solidFill>
                  <a:schemeClr val="bg1"/>
                </a:solidFill>
                <a:latin typeface="Arial" panose="020B0604020202020204" pitchFamily="34" charset="0"/>
              </a:rPr>
              <a:t>Pour conclure une modification du marché, il faut réunir 2 conditions</a:t>
            </a:r>
          </a:p>
        </p:txBody>
      </p:sp>
      <p:sp>
        <p:nvSpPr>
          <p:cNvPr id="350216" name="Rectangle 1">
            <a:extLst>
              <a:ext uri="{FF2B5EF4-FFF2-40B4-BE49-F238E27FC236}">
                <a16:creationId xmlns="" xmlns:a16="http://schemas.microsoft.com/office/drawing/2014/main" id="{2A808F9B-D4CB-287F-D8D6-3BF9498A4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3863" y="1866901"/>
            <a:ext cx="6927850" cy="320675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92"/>
              </a:spcBef>
              <a:spcAft>
                <a:spcPts val="92"/>
              </a:spcAft>
              <a:buClr>
                <a:srgbClr val="0070C0"/>
              </a:buClr>
              <a:buNone/>
              <a:defRPr/>
            </a:pPr>
            <a:r>
              <a:rPr lang="fr-FR" altLang="fr-FR" sz="1471" dirty="0">
                <a:solidFill>
                  <a:srgbClr val="0D247E"/>
                </a:solidFill>
                <a:latin typeface="Arial" panose="020B0604020202020204" pitchFamily="34" charset="0"/>
              </a:rPr>
              <a:t>Si ces 2 conditions ne sont pas réunies =&gt; nouveau contrat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220AB4B5-1682-15AD-9922-41AC45FF1F7A}"/>
              </a:ext>
            </a:extLst>
          </p:cNvPr>
          <p:cNvSpPr txBox="1"/>
          <p:nvPr/>
        </p:nvSpPr>
        <p:spPr>
          <a:xfrm>
            <a:off x="2271713" y="1317626"/>
            <a:ext cx="8223250" cy="741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50260" indent="-250260">
              <a:buClr>
                <a:srgbClr val="FFB21F"/>
              </a:buClr>
              <a:buFont typeface="Wingdings" panose="05000000000000000000" pitchFamily="2" charset="2"/>
              <a:buChar char="x"/>
              <a:defRPr/>
            </a:pPr>
            <a:r>
              <a:rPr lang="fr-FR" sz="1401" dirty="0">
                <a:solidFill>
                  <a:srgbClr val="002060"/>
                </a:solidFill>
                <a:latin typeface="Outfit" pitchFamily="2" charset="0"/>
              </a:rPr>
              <a:t>Les modifications ne changent pas la nature globale du marché</a:t>
            </a:r>
          </a:p>
          <a:p>
            <a:pPr marL="250260" indent="-250260">
              <a:buClr>
                <a:srgbClr val="FFB21F"/>
              </a:buClr>
              <a:buFont typeface="Wingdings" panose="05000000000000000000" pitchFamily="2" charset="2"/>
              <a:buChar char="x"/>
              <a:defRPr/>
            </a:pPr>
            <a:r>
              <a:rPr lang="fr-FR" sz="1401" dirty="0">
                <a:solidFill>
                  <a:srgbClr val="002060"/>
                </a:solidFill>
                <a:latin typeface="Outfit" pitchFamily="2" charset="0"/>
              </a:rPr>
              <a:t>Les modifications  rentrent dans l’un des 6 cas ci-dessous</a:t>
            </a:r>
          </a:p>
          <a:p>
            <a:pPr>
              <a:defRPr/>
            </a:pPr>
            <a:r>
              <a:rPr lang="fr-FR" sz="1401" dirty="0">
                <a:solidFill>
                  <a:srgbClr val="002060"/>
                </a:solidFill>
                <a:latin typeface="Outfit" pitchFamily="2" charset="0"/>
              </a:rPr>
              <a:t> 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="" xmlns:a16="http://schemas.microsoft.com/office/drawing/2014/main" id="{7FBE190B-831F-B40B-6038-3A4E25029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0005683"/>
              </p:ext>
            </p:extLst>
          </p:nvPr>
        </p:nvGraphicFramePr>
        <p:xfrm>
          <a:off x="1681813" y="1118721"/>
          <a:ext cx="8921101" cy="4078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me 11">
            <a:extLst>
              <a:ext uri="{FF2B5EF4-FFF2-40B4-BE49-F238E27FC236}">
                <a16:creationId xmlns="" xmlns:a16="http://schemas.microsoft.com/office/drawing/2014/main" id="{D5234CE2-26BF-50D2-A677-F3DDF93130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985673"/>
              </p:ext>
            </p:extLst>
          </p:nvPr>
        </p:nvGraphicFramePr>
        <p:xfrm>
          <a:off x="1753469" y="3275984"/>
          <a:ext cx="9577064" cy="3397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16071" name="Espace réservé du numéro de diapositive 1">
            <a:extLst>
              <a:ext uri="{FF2B5EF4-FFF2-40B4-BE49-F238E27FC236}">
                <a16:creationId xmlns="" xmlns:a16="http://schemas.microsoft.com/office/drawing/2014/main" id="{F49DFC7A-DD23-0EB0-D2C2-F8898FA36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7839" y="6475413"/>
            <a:ext cx="1235075" cy="22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17563" indent="-3143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8888" indent="-2508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63713" indent="-2508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66950" indent="-2508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724150" indent="-250825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181350" indent="-250825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38550" indent="-250825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95750" indent="-250825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DD26FD4-139B-447B-9093-E2CD3EFB8D9F}" type="slidenum">
              <a:rPr lang="fr-FR" altLang="fr-FR" sz="1200">
                <a:latin typeface="Outfit" pitchFamily="2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fr-FR" altLang="fr-FR" sz="1200">
              <a:latin typeface="Outfit" pitchFamily="2" charset="0"/>
            </a:endParaRPr>
          </a:p>
        </p:txBody>
      </p:sp>
      <p:sp>
        <p:nvSpPr>
          <p:cNvPr id="216072" name="ZoneTexte 4">
            <a:extLst>
              <a:ext uri="{FF2B5EF4-FFF2-40B4-BE49-F238E27FC236}">
                <a16:creationId xmlns="" xmlns:a16="http://schemas.microsoft.com/office/drawing/2014/main" id="{85FB970E-6735-D555-E551-148199087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638" y="300039"/>
            <a:ext cx="8363842" cy="480581"/>
          </a:xfrm>
          <a:prstGeom prst="rect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fr-FR" altLang="fr-FR" sz="2900" b="1" dirty="0">
                <a:solidFill>
                  <a:schemeClr val="bg1"/>
                </a:solidFill>
                <a:latin typeface="Arial Narrow" panose="020B0606020202030204" pitchFamily="34" charset="0"/>
              </a:rPr>
              <a:t>Modifications</a:t>
            </a:r>
            <a:r>
              <a:rPr lang="fr-FR" altLang="fr-FR" sz="2900" dirty="0">
                <a:solidFill>
                  <a:schemeClr val="bg1"/>
                </a:solidFill>
                <a:latin typeface="Arial Narrow" panose="020B0606020202030204" pitchFamily="34" charset="0"/>
              </a:rPr>
              <a:t> du marché en cours d’exécution </a:t>
            </a:r>
            <a:endParaRPr lang="fr-FR" altLang="fr-FR" sz="2900" dirty="0">
              <a:solidFill>
                <a:srgbClr val="FFC000"/>
              </a:solidFill>
              <a:latin typeface="Arial Narrow" panose="020B0606020202030204" pitchFamily="34" charset="0"/>
            </a:endParaRPr>
          </a:p>
        </p:txBody>
      </p:sp>
      <p:sp>
        <p:nvSpPr>
          <p:cNvPr id="216073" name="ZoneTexte 6">
            <a:extLst>
              <a:ext uri="{FF2B5EF4-FFF2-40B4-BE49-F238E27FC236}">
                <a16:creationId xmlns="" xmlns:a16="http://schemas.microsoft.com/office/drawing/2014/main" id="{1F0C2BA4-E1C3-148B-E7E2-D502E4E0E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363" y="6340476"/>
            <a:ext cx="7562850" cy="333375"/>
          </a:xfrm>
          <a:prstGeom prst="rect">
            <a:avLst/>
          </a:prstGeom>
          <a:solidFill>
            <a:srgbClr val="0091C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algn="just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fr-FR" altLang="fr-FR" sz="1800"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Attention à vérifier que les conditions sont bien remplies </a:t>
            </a:r>
          </a:p>
        </p:txBody>
      </p:sp>
      <p:sp>
        <p:nvSpPr>
          <p:cNvPr id="9" name="Flèche droite 6">
            <a:extLst>
              <a:ext uri="{FF2B5EF4-FFF2-40B4-BE49-F238E27FC236}">
                <a16:creationId xmlns="" xmlns:a16="http://schemas.microsoft.com/office/drawing/2014/main" id="{C5919C41-8C30-57A5-F313-0A41C523FBAB}"/>
              </a:ext>
            </a:extLst>
          </p:cNvPr>
          <p:cNvSpPr/>
          <p:nvPr/>
        </p:nvSpPr>
        <p:spPr>
          <a:xfrm>
            <a:off x="1754189" y="6305550"/>
            <a:ext cx="720725" cy="503238"/>
          </a:xfrm>
          <a:prstGeom prst="rightArrow">
            <a:avLst/>
          </a:prstGeom>
          <a:solidFill>
            <a:srgbClr val="0091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7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endParaRPr lang="fr-FR" altLang="fr-FR" sz="1800">
              <a:solidFill>
                <a:srgbClr val="FFFFFF"/>
              </a:solidFill>
              <a:cs typeface="Lucida Sans Unicode" panose="020B0602030504020204" pitchFamily="34" charset="0"/>
            </a:endParaRPr>
          </a:p>
        </p:txBody>
      </p:sp>
      <p:pic>
        <p:nvPicPr>
          <p:cNvPr id="216075" name="Image 3" descr="illustrations, cliparts, dessins animés et icônes de point d’exclamation. icône sur fond bleu - flat design with long shadow - point dexclamation">
            <a:extLst>
              <a:ext uri="{FF2B5EF4-FFF2-40B4-BE49-F238E27FC236}">
                <a16:creationId xmlns="" xmlns:a16="http://schemas.microsoft.com/office/drawing/2014/main" id="{4A9EB98A-45FF-CEAB-32AD-354B4C0FD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6" y="1878014"/>
            <a:ext cx="320675" cy="32067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="" xmlns:a16="http://schemas.microsoft.com/office/drawing/2014/main" id="{CE10F19D-50BE-95A2-15A0-3ADB94B6F15A}"/>
              </a:ext>
            </a:extLst>
          </p:cNvPr>
          <p:cNvSpPr txBox="1"/>
          <p:nvPr/>
        </p:nvSpPr>
        <p:spPr>
          <a:xfrm>
            <a:off x="2039938" y="3348038"/>
            <a:ext cx="7332662" cy="608012"/>
          </a:xfrm>
          <a:prstGeom prst="rect">
            <a:avLst/>
          </a:prstGeom>
        </p:spPr>
        <p:txBody>
          <a:bodyPr lIns="0" tIns="9049" rIns="0" bIns="0">
            <a:spAutoFit/>
          </a:bodyPr>
          <a:lstStyle/>
          <a:p>
            <a:pPr marL="9525">
              <a:spcBef>
                <a:spcPts val="71"/>
              </a:spcBef>
              <a:defRPr/>
            </a:pPr>
            <a:r>
              <a:rPr lang="fr-FR" sz="2100" spc="-4" dirty="0">
                <a:solidFill>
                  <a:srgbClr val="0070C0"/>
                </a:solidFill>
                <a:latin typeface="Arial"/>
                <a:cs typeface="Arial"/>
              </a:rPr>
              <a:t>Cas n° 1 : </a:t>
            </a:r>
            <a:r>
              <a:rPr sz="2100" spc="-4" dirty="0">
                <a:solidFill>
                  <a:srgbClr val="0070C0"/>
                </a:solidFill>
                <a:latin typeface="Arial"/>
                <a:cs typeface="Arial"/>
              </a:rPr>
              <a:t>Les clauses de</a:t>
            </a:r>
            <a:r>
              <a:rPr sz="2100" spc="19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100" spc="-4" dirty="0" err="1">
                <a:solidFill>
                  <a:srgbClr val="0070C0"/>
                </a:solidFill>
                <a:latin typeface="Arial"/>
                <a:cs typeface="Arial"/>
              </a:rPr>
              <a:t>réexamen</a:t>
            </a:r>
            <a:r>
              <a:rPr lang="fr-FR" sz="2100" spc="-4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lang="fr-FR" altLang="fr-FR" dirty="0">
                <a:solidFill>
                  <a:srgbClr val="0070C0"/>
                </a:solidFill>
                <a:cs typeface="Arial" panose="020B0604020202020204" pitchFamily="34" charset="0"/>
                <a:sym typeface="Arial" panose="020B0604020202020204" pitchFamily="34" charset="0"/>
              </a:rPr>
              <a:t>(Art R2194-1)</a:t>
            </a:r>
            <a:br>
              <a:rPr lang="fr-FR" altLang="fr-FR" dirty="0">
                <a:solidFill>
                  <a:srgbClr val="0070C0"/>
                </a:solidFill>
                <a:cs typeface="Arial" panose="020B0604020202020204" pitchFamily="34" charset="0"/>
                <a:sym typeface="Arial" panose="020B0604020202020204" pitchFamily="34" charset="0"/>
              </a:rPr>
            </a:br>
            <a:endParaRPr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227331" name="object 3">
            <a:extLst>
              <a:ext uri="{FF2B5EF4-FFF2-40B4-BE49-F238E27FC236}">
                <a16:creationId xmlns="" xmlns:a16="http://schemas.microsoft.com/office/drawing/2014/main" id="{9C7BAF7C-A2DB-9A8C-4E91-6985CBC55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1" y="825501"/>
            <a:ext cx="8207375" cy="2397125"/>
          </a:xfrm>
        </p:spPr>
        <p:txBody>
          <a:bodyPr vert="horz" lIns="0" tIns="12859" rIns="0" bIns="0" rtlCol="0" anchor="ctr">
            <a:spAutoFit/>
          </a:bodyPr>
          <a:lstStyle/>
          <a:p>
            <a:pPr marL="176213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  <a:defRPr/>
            </a:pPr>
            <a:r>
              <a:rPr lang="fr-FR" sz="1800" b="1" spc="-4" dirty="0">
                <a:solidFill>
                  <a:srgbClr val="0070C0"/>
                </a:solidFill>
                <a:latin typeface="Arial"/>
                <a:cs typeface="Arial"/>
              </a:rPr>
              <a:t/>
            </a:r>
            <a:br>
              <a:rPr lang="fr-FR" sz="1800" b="1" spc="-4" dirty="0">
                <a:solidFill>
                  <a:srgbClr val="0070C0"/>
                </a:solidFill>
                <a:latin typeface="Arial"/>
                <a:cs typeface="Arial"/>
              </a:rPr>
            </a:br>
            <a:r>
              <a:rPr lang="fr-FR" sz="1800" b="1" spc="-4" dirty="0">
                <a:solidFill>
                  <a:srgbClr val="0070C0"/>
                </a:solidFill>
                <a:latin typeface="Arial"/>
                <a:cs typeface="Arial"/>
              </a:rPr>
              <a:t>Cas n° 1 : </a:t>
            </a:r>
            <a:r>
              <a:rPr lang="fr-FR" altLang="fr-F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Modifications prévues, quel que soit leur montant, dans les documents contractuels initiaux, sous forme de clauses de réexamen.</a:t>
            </a:r>
            <a:br>
              <a:rPr lang="fr-FR" altLang="fr-F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fr-FR" altLang="fr-FR" sz="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/>
            </a:r>
            <a:br>
              <a:rPr lang="fr-FR" altLang="fr-FR" sz="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fr-FR" altLang="fr-FR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types de modifications </a:t>
            </a:r>
            <a:r>
              <a:rPr lang="fr-FR" altLang="fr-FR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FR" altLang="fr-FR" sz="3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 - </a:t>
            </a: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Modifications des modalités de variation de prix (disparition d’un indice)</a:t>
            </a: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 - Reconduction de marchés, affermissement de tranches optionnelles</a:t>
            </a: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 - </a:t>
            </a: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Modalités de remplacement d’un titulaire de marché</a:t>
            </a: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/>
            </a:r>
            <a:b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fr-FR" altLang="fr-FR" sz="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/>
            </a:r>
            <a:br>
              <a:rPr lang="fr-FR" altLang="fr-FR" sz="5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fr-FR" altLang="fr-FR" sz="14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Exemples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: Ajout d’un BPU supplémentaire sans qu’il soit nécessaire passer un avenant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Prévoir les modifications qui pourront faire l’objet d’un OS sans qu’un avenant soit nécessaire.</a:t>
            </a:r>
          </a:p>
        </p:txBody>
      </p:sp>
      <p:sp>
        <p:nvSpPr>
          <p:cNvPr id="218116" name="object 7">
            <a:extLst>
              <a:ext uri="{FF2B5EF4-FFF2-40B4-BE49-F238E27FC236}">
                <a16:creationId xmlns="" xmlns:a16="http://schemas.microsoft.com/office/drawing/2014/main" id="{E0B09176-8ED0-9BDB-CD02-4656B39EB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489" y="3911600"/>
            <a:ext cx="5145087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525" rIns="0" bIns="0"/>
          <a:lstStyle>
            <a:lvl1pPr marL="9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75"/>
              </a:spcBef>
              <a:buNone/>
            </a:pP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Eléments indispensables de la définition du besoin et de la préparation du marché , les clauses de réexamen permettent d’</a:t>
            </a:r>
            <a:r>
              <a:rPr lang="fr-FR" altLang="fr-FR" sz="160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anticiper les évolutions potentielles </a:t>
            </a: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du marché dès la rédaction initiale du contrat .</a:t>
            </a:r>
          </a:p>
          <a:p>
            <a:pPr algn="just">
              <a:spcBef>
                <a:spcPts val="75"/>
              </a:spcBef>
              <a:buNone/>
            </a:pPr>
            <a:endParaRPr lang="fr-FR" altLang="fr-FR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75"/>
              </a:spcBef>
              <a:buNone/>
            </a:pP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Les documents contractuels initiaux doivent donc </a:t>
            </a:r>
            <a:r>
              <a:rPr lang="fr-FR" altLang="fr-FR" sz="160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prévoir le champ d’application </a:t>
            </a:r>
            <a:r>
              <a:rPr lang="fr-FR" altLang="fr-FR" sz="1600">
                <a:latin typeface="Arial" panose="020B0604020202020204" pitchFamily="34" charset="0"/>
                <a:cs typeface="Arial" panose="020B0604020202020204" pitchFamily="34" charset="0"/>
              </a:rPr>
              <a:t>et la nature des  modifications envisagées ainsi que  les modalités de leur mise en  œuvre.</a:t>
            </a:r>
            <a:endParaRPr lang="fr-FR" altLang="fr-FR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117" name="object 8">
            <a:extLst>
              <a:ext uri="{FF2B5EF4-FFF2-40B4-BE49-F238E27FC236}">
                <a16:creationId xmlns="" xmlns:a16="http://schemas.microsoft.com/office/drawing/2014/main" id="{0F26BECA-4A72-DF52-58A8-1D76A2FB76FD}"/>
              </a:ext>
            </a:extLst>
          </p:cNvPr>
          <p:cNvSpPr>
            <a:spLocks/>
          </p:cNvSpPr>
          <p:nvPr/>
        </p:nvSpPr>
        <p:spPr bwMode="auto">
          <a:xfrm>
            <a:off x="8310564" y="3457575"/>
            <a:ext cx="1125537" cy="1104900"/>
          </a:xfrm>
          <a:custGeom>
            <a:avLst/>
            <a:gdLst>
              <a:gd name="T0" fmla="*/ 6 w 1475740"/>
              <a:gd name="T1" fmla="*/ 1 h 1473835"/>
              <a:gd name="T2" fmla="*/ 5 w 1475740"/>
              <a:gd name="T3" fmla="*/ 1 h 1473835"/>
              <a:gd name="T4" fmla="*/ 5 w 1475740"/>
              <a:gd name="T5" fmla="*/ 1 h 1473835"/>
              <a:gd name="T6" fmla="*/ 4 w 1475740"/>
              <a:gd name="T7" fmla="*/ 1 h 1473835"/>
              <a:gd name="T8" fmla="*/ 3 w 1475740"/>
              <a:gd name="T9" fmla="*/ 1 h 1473835"/>
              <a:gd name="T10" fmla="*/ 2 w 1475740"/>
              <a:gd name="T11" fmla="*/ 1 h 1473835"/>
              <a:gd name="T12" fmla="*/ 2 w 1475740"/>
              <a:gd name="T13" fmla="*/ 1 h 1473835"/>
              <a:gd name="T14" fmla="*/ 2 w 1475740"/>
              <a:gd name="T15" fmla="*/ 1 h 1473835"/>
              <a:gd name="T16" fmla="*/ 2 w 1475740"/>
              <a:gd name="T17" fmla="*/ 1 h 1473835"/>
              <a:gd name="T18" fmla="*/ 2 w 1475740"/>
              <a:gd name="T19" fmla="*/ 1 h 1473835"/>
              <a:gd name="T20" fmla="*/ 2 w 1475740"/>
              <a:gd name="T21" fmla="*/ 2 h 1473835"/>
              <a:gd name="T22" fmla="*/ 2 w 1475740"/>
              <a:gd name="T23" fmla="*/ 2 h 1473835"/>
              <a:gd name="T24" fmla="*/ 0 w 1475740"/>
              <a:gd name="T25" fmla="*/ 3 h 1473835"/>
              <a:gd name="T26" fmla="*/ 2 w 1475740"/>
              <a:gd name="T27" fmla="*/ 3 h 1473835"/>
              <a:gd name="T28" fmla="*/ 2 w 1475740"/>
              <a:gd name="T29" fmla="*/ 4 h 1473835"/>
              <a:gd name="T30" fmla="*/ 2 w 1475740"/>
              <a:gd name="T31" fmla="*/ 4 h 1473835"/>
              <a:gd name="T32" fmla="*/ 2 w 1475740"/>
              <a:gd name="T33" fmla="*/ 4 h 1473835"/>
              <a:gd name="T34" fmla="*/ 2 w 1475740"/>
              <a:gd name="T35" fmla="*/ 4 h 1473835"/>
              <a:gd name="T36" fmla="*/ 2 w 1475740"/>
              <a:gd name="T37" fmla="*/ 5 h 1473835"/>
              <a:gd name="T38" fmla="*/ 2 w 1475740"/>
              <a:gd name="T39" fmla="*/ 5 h 1473835"/>
              <a:gd name="T40" fmla="*/ 3 w 1475740"/>
              <a:gd name="T41" fmla="*/ 5 h 1473835"/>
              <a:gd name="T42" fmla="*/ 4 w 1475740"/>
              <a:gd name="T43" fmla="*/ 5 h 1473835"/>
              <a:gd name="T44" fmla="*/ 5 w 1475740"/>
              <a:gd name="T45" fmla="*/ 5 h 1473835"/>
              <a:gd name="T46" fmla="*/ 5 w 1475740"/>
              <a:gd name="T47" fmla="*/ 5 h 1473835"/>
              <a:gd name="T48" fmla="*/ 6 w 1475740"/>
              <a:gd name="T49" fmla="*/ 5 h 1473835"/>
              <a:gd name="T50" fmla="*/ 7 w 1475740"/>
              <a:gd name="T51" fmla="*/ 5 h 1473835"/>
              <a:gd name="T52" fmla="*/ 8 w 1475740"/>
              <a:gd name="T53" fmla="*/ 5 h 1473835"/>
              <a:gd name="T54" fmla="*/ 8 w 1475740"/>
              <a:gd name="T55" fmla="*/ 5 h 1473835"/>
              <a:gd name="T56" fmla="*/ 9 w 1475740"/>
              <a:gd name="T57" fmla="*/ 5 h 1473835"/>
              <a:gd name="T58" fmla="*/ 10 w 1475740"/>
              <a:gd name="T59" fmla="*/ 5 h 1473835"/>
              <a:gd name="T60" fmla="*/ 11 w 1475740"/>
              <a:gd name="T61" fmla="*/ 5 h 1473835"/>
              <a:gd name="T62" fmla="*/ 11 w 1475740"/>
              <a:gd name="T63" fmla="*/ 5 h 1473835"/>
              <a:gd name="T64" fmla="*/ 11 w 1475740"/>
              <a:gd name="T65" fmla="*/ 4 h 1473835"/>
              <a:gd name="T66" fmla="*/ 12 w 1475740"/>
              <a:gd name="T67" fmla="*/ 4 h 1473835"/>
              <a:gd name="T68" fmla="*/ 12 w 1475740"/>
              <a:gd name="T69" fmla="*/ 4 h 1473835"/>
              <a:gd name="T70" fmla="*/ 13 w 1475740"/>
              <a:gd name="T71" fmla="*/ 4 h 1473835"/>
              <a:gd name="T72" fmla="*/ 13 w 1475740"/>
              <a:gd name="T73" fmla="*/ 3 h 1473835"/>
              <a:gd name="T74" fmla="*/ 13 w 1475740"/>
              <a:gd name="T75" fmla="*/ 3 h 1473835"/>
              <a:gd name="T76" fmla="*/ 13 w 1475740"/>
              <a:gd name="T77" fmla="*/ 2 h 1473835"/>
              <a:gd name="T78" fmla="*/ 13 w 1475740"/>
              <a:gd name="T79" fmla="*/ 2 h 1473835"/>
              <a:gd name="T80" fmla="*/ 12 w 1475740"/>
              <a:gd name="T81" fmla="*/ 1 h 1473835"/>
              <a:gd name="T82" fmla="*/ 12 w 1475740"/>
              <a:gd name="T83" fmla="*/ 1 h 1473835"/>
              <a:gd name="T84" fmla="*/ 11 w 1475740"/>
              <a:gd name="T85" fmla="*/ 1 h 1473835"/>
              <a:gd name="T86" fmla="*/ 11 w 1475740"/>
              <a:gd name="T87" fmla="*/ 1 h 1473835"/>
              <a:gd name="T88" fmla="*/ 11 w 1475740"/>
              <a:gd name="T89" fmla="*/ 1 h 1473835"/>
              <a:gd name="T90" fmla="*/ 10 w 1475740"/>
              <a:gd name="T91" fmla="*/ 1 h 1473835"/>
              <a:gd name="T92" fmla="*/ 9 w 1475740"/>
              <a:gd name="T93" fmla="*/ 1 h 1473835"/>
              <a:gd name="T94" fmla="*/ 8 w 1475740"/>
              <a:gd name="T95" fmla="*/ 1 h 1473835"/>
              <a:gd name="T96" fmla="*/ 8 w 1475740"/>
              <a:gd name="T97" fmla="*/ 1 h 1473835"/>
              <a:gd name="T98" fmla="*/ 7 w 1475740"/>
              <a:gd name="T99" fmla="*/ 1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737615" y="0"/>
                </a:moveTo>
                <a:lnTo>
                  <a:pt x="689112" y="1567"/>
                </a:lnTo>
                <a:lnTo>
                  <a:pt x="641448" y="6205"/>
                </a:lnTo>
                <a:lnTo>
                  <a:pt x="594719" y="13816"/>
                </a:lnTo>
                <a:lnTo>
                  <a:pt x="549022" y="24303"/>
                </a:lnTo>
                <a:lnTo>
                  <a:pt x="504456" y="37569"/>
                </a:lnTo>
                <a:lnTo>
                  <a:pt x="461116" y="53517"/>
                </a:lnTo>
                <a:lnTo>
                  <a:pt x="419101" y="72049"/>
                </a:lnTo>
                <a:lnTo>
                  <a:pt x="378507" y="93069"/>
                </a:lnTo>
                <a:lnTo>
                  <a:pt x="339431" y="116479"/>
                </a:lnTo>
                <a:lnTo>
                  <a:pt x="301971" y="142183"/>
                </a:lnTo>
                <a:lnTo>
                  <a:pt x="266224" y="170082"/>
                </a:lnTo>
                <a:lnTo>
                  <a:pt x="232286" y="200080"/>
                </a:lnTo>
                <a:lnTo>
                  <a:pt x="200256" y="232080"/>
                </a:lnTo>
                <a:lnTo>
                  <a:pt x="170229" y="265985"/>
                </a:lnTo>
                <a:lnTo>
                  <a:pt x="142305" y="301697"/>
                </a:lnTo>
                <a:lnTo>
                  <a:pt x="116578" y="339119"/>
                </a:lnTo>
                <a:lnTo>
                  <a:pt x="93147" y="378154"/>
                </a:lnTo>
                <a:lnTo>
                  <a:pt x="72109" y="418706"/>
                </a:lnTo>
                <a:lnTo>
                  <a:pt x="53561" y="460676"/>
                </a:lnTo>
                <a:lnTo>
                  <a:pt x="37600" y="503968"/>
                </a:lnTo>
                <a:lnTo>
                  <a:pt x="24323" y="548485"/>
                </a:lnTo>
                <a:lnTo>
                  <a:pt x="13827" y="594129"/>
                </a:lnTo>
                <a:lnTo>
                  <a:pt x="6210" y="640803"/>
                </a:lnTo>
                <a:lnTo>
                  <a:pt x="1568" y="688410"/>
                </a:lnTo>
                <a:lnTo>
                  <a:pt x="0" y="736853"/>
                </a:lnTo>
                <a:lnTo>
                  <a:pt x="1568" y="785297"/>
                </a:lnTo>
                <a:lnTo>
                  <a:pt x="6210" y="832904"/>
                </a:lnTo>
                <a:lnTo>
                  <a:pt x="13827" y="879578"/>
                </a:lnTo>
                <a:lnTo>
                  <a:pt x="24323" y="925222"/>
                </a:lnTo>
                <a:lnTo>
                  <a:pt x="37600" y="969739"/>
                </a:lnTo>
                <a:lnTo>
                  <a:pt x="53561" y="1013031"/>
                </a:lnTo>
                <a:lnTo>
                  <a:pt x="72109" y="1055001"/>
                </a:lnTo>
                <a:lnTo>
                  <a:pt x="93147" y="1095553"/>
                </a:lnTo>
                <a:lnTo>
                  <a:pt x="116578" y="1134588"/>
                </a:lnTo>
                <a:lnTo>
                  <a:pt x="142305" y="1172010"/>
                </a:lnTo>
                <a:lnTo>
                  <a:pt x="170229" y="1207722"/>
                </a:lnTo>
                <a:lnTo>
                  <a:pt x="200256" y="1241627"/>
                </a:lnTo>
                <a:lnTo>
                  <a:pt x="232286" y="1273627"/>
                </a:lnTo>
                <a:lnTo>
                  <a:pt x="266224" y="1303625"/>
                </a:lnTo>
                <a:lnTo>
                  <a:pt x="301971" y="1331524"/>
                </a:lnTo>
                <a:lnTo>
                  <a:pt x="339431" y="1357228"/>
                </a:lnTo>
                <a:lnTo>
                  <a:pt x="378507" y="1380638"/>
                </a:lnTo>
                <a:lnTo>
                  <a:pt x="419101" y="1401658"/>
                </a:lnTo>
                <a:lnTo>
                  <a:pt x="461116" y="1420190"/>
                </a:lnTo>
                <a:lnTo>
                  <a:pt x="504456" y="1436138"/>
                </a:lnTo>
                <a:lnTo>
                  <a:pt x="549022" y="1449404"/>
                </a:lnTo>
                <a:lnTo>
                  <a:pt x="594719" y="1459891"/>
                </a:lnTo>
                <a:lnTo>
                  <a:pt x="641448" y="1467502"/>
                </a:lnTo>
                <a:lnTo>
                  <a:pt x="689112" y="1472140"/>
                </a:lnTo>
                <a:lnTo>
                  <a:pt x="737615" y="1473707"/>
                </a:lnTo>
                <a:lnTo>
                  <a:pt x="786119" y="1472140"/>
                </a:lnTo>
                <a:lnTo>
                  <a:pt x="833783" y="1467502"/>
                </a:lnTo>
                <a:lnTo>
                  <a:pt x="880512" y="1459891"/>
                </a:lnTo>
                <a:lnTo>
                  <a:pt x="926209" y="1449404"/>
                </a:lnTo>
                <a:lnTo>
                  <a:pt x="970775" y="1436138"/>
                </a:lnTo>
                <a:lnTo>
                  <a:pt x="1014115" y="1420190"/>
                </a:lnTo>
                <a:lnTo>
                  <a:pt x="1056130" y="1401658"/>
                </a:lnTo>
                <a:lnTo>
                  <a:pt x="1096724" y="1380638"/>
                </a:lnTo>
                <a:lnTo>
                  <a:pt x="1135800" y="1357228"/>
                </a:lnTo>
                <a:lnTo>
                  <a:pt x="1173260" y="1331524"/>
                </a:lnTo>
                <a:lnTo>
                  <a:pt x="1209007" y="1303625"/>
                </a:lnTo>
                <a:lnTo>
                  <a:pt x="1242945" y="1273627"/>
                </a:lnTo>
                <a:lnTo>
                  <a:pt x="1274975" y="1241627"/>
                </a:lnTo>
                <a:lnTo>
                  <a:pt x="1305002" y="1207722"/>
                </a:lnTo>
                <a:lnTo>
                  <a:pt x="1332926" y="1172010"/>
                </a:lnTo>
                <a:lnTo>
                  <a:pt x="1358653" y="1134588"/>
                </a:lnTo>
                <a:lnTo>
                  <a:pt x="1382084" y="1095553"/>
                </a:lnTo>
                <a:lnTo>
                  <a:pt x="1403122" y="1055001"/>
                </a:lnTo>
                <a:lnTo>
                  <a:pt x="1421670" y="1013031"/>
                </a:lnTo>
                <a:lnTo>
                  <a:pt x="1437631" y="969739"/>
                </a:lnTo>
                <a:lnTo>
                  <a:pt x="1450908" y="925222"/>
                </a:lnTo>
                <a:lnTo>
                  <a:pt x="1461404" y="879578"/>
                </a:lnTo>
                <a:lnTo>
                  <a:pt x="1469021" y="832904"/>
                </a:lnTo>
                <a:lnTo>
                  <a:pt x="1473663" y="785297"/>
                </a:lnTo>
                <a:lnTo>
                  <a:pt x="1475231" y="736853"/>
                </a:lnTo>
                <a:lnTo>
                  <a:pt x="1473663" y="688410"/>
                </a:lnTo>
                <a:lnTo>
                  <a:pt x="1469021" y="640803"/>
                </a:lnTo>
                <a:lnTo>
                  <a:pt x="1461404" y="594129"/>
                </a:lnTo>
                <a:lnTo>
                  <a:pt x="1450908" y="548485"/>
                </a:lnTo>
                <a:lnTo>
                  <a:pt x="1437631" y="503968"/>
                </a:lnTo>
                <a:lnTo>
                  <a:pt x="1421670" y="460676"/>
                </a:lnTo>
                <a:lnTo>
                  <a:pt x="1403122" y="418706"/>
                </a:lnTo>
                <a:lnTo>
                  <a:pt x="1382084" y="378154"/>
                </a:lnTo>
                <a:lnTo>
                  <a:pt x="1358653" y="339119"/>
                </a:lnTo>
                <a:lnTo>
                  <a:pt x="1332926" y="301697"/>
                </a:lnTo>
                <a:lnTo>
                  <a:pt x="1305002" y="265985"/>
                </a:lnTo>
                <a:lnTo>
                  <a:pt x="1274975" y="232080"/>
                </a:lnTo>
                <a:lnTo>
                  <a:pt x="1242945" y="200080"/>
                </a:lnTo>
                <a:lnTo>
                  <a:pt x="1209007" y="170082"/>
                </a:lnTo>
                <a:lnTo>
                  <a:pt x="1173260" y="142183"/>
                </a:lnTo>
                <a:lnTo>
                  <a:pt x="1135800" y="116479"/>
                </a:lnTo>
                <a:lnTo>
                  <a:pt x="1096724" y="93069"/>
                </a:lnTo>
                <a:lnTo>
                  <a:pt x="1056130" y="72049"/>
                </a:lnTo>
                <a:lnTo>
                  <a:pt x="1014115" y="53517"/>
                </a:lnTo>
                <a:lnTo>
                  <a:pt x="970775" y="37569"/>
                </a:lnTo>
                <a:lnTo>
                  <a:pt x="926209" y="24303"/>
                </a:lnTo>
                <a:lnTo>
                  <a:pt x="880512" y="13816"/>
                </a:lnTo>
                <a:lnTo>
                  <a:pt x="833783" y="6205"/>
                </a:lnTo>
                <a:lnTo>
                  <a:pt x="786119" y="1567"/>
                </a:lnTo>
                <a:lnTo>
                  <a:pt x="737615" y="0"/>
                </a:lnTo>
                <a:close/>
              </a:path>
            </a:pathLst>
          </a:custGeom>
          <a:solidFill>
            <a:srgbClr val="5239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18" name="object 9">
            <a:extLst>
              <a:ext uri="{FF2B5EF4-FFF2-40B4-BE49-F238E27FC236}">
                <a16:creationId xmlns="" xmlns:a16="http://schemas.microsoft.com/office/drawing/2014/main" id="{C8C7162B-337E-D1C5-759A-9B62C7407D2C}"/>
              </a:ext>
            </a:extLst>
          </p:cNvPr>
          <p:cNvSpPr>
            <a:spLocks/>
          </p:cNvSpPr>
          <p:nvPr/>
        </p:nvSpPr>
        <p:spPr bwMode="auto">
          <a:xfrm>
            <a:off x="8289925" y="3359150"/>
            <a:ext cx="1106488" cy="1104900"/>
          </a:xfrm>
          <a:custGeom>
            <a:avLst/>
            <a:gdLst>
              <a:gd name="T0" fmla="*/ 1 w 1475740"/>
              <a:gd name="T1" fmla="*/ 3 h 1473835"/>
              <a:gd name="T2" fmla="*/ 1 w 1475740"/>
              <a:gd name="T3" fmla="*/ 2 h 1473835"/>
              <a:gd name="T4" fmla="*/ 1 w 1475740"/>
              <a:gd name="T5" fmla="*/ 2 h 1473835"/>
              <a:gd name="T6" fmla="*/ 1 w 1475740"/>
              <a:gd name="T7" fmla="*/ 1 h 1473835"/>
              <a:gd name="T8" fmla="*/ 1 w 1475740"/>
              <a:gd name="T9" fmla="*/ 1 h 1473835"/>
              <a:gd name="T10" fmla="*/ 1 w 1475740"/>
              <a:gd name="T11" fmla="*/ 1 h 1473835"/>
              <a:gd name="T12" fmla="*/ 1 w 1475740"/>
              <a:gd name="T13" fmla="*/ 1 h 1473835"/>
              <a:gd name="T14" fmla="*/ 1 w 1475740"/>
              <a:gd name="T15" fmla="*/ 1 h 1473835"/>
              <a:gd name="T16" fmla="*/ 1 w 1475740"/>
              <a:gd name="T17" fmla="*/ 1 h 1473835"/>
              <a:gd name="T18" fmla="*/ 1 w 1475740"/>
              <a:gd name="T19" fmla="*/ 1 h 1473835"/>
              <a:gd name="T20" fmla="*/ 2 w 1475740"/>
              <a:gd name="T21" fmla="*/ 1 h 1473835"/>
              <a:gd name="T22" fmla="*/ 2 w 1475740"/>
              <a:gd name="T23" fmla="*/ 1 h 1473835"/>
              <a:gd name="T24" fmla="*/ 3 w 1475740"/>
              <a:gd name="T25" fmla="*/ 0 h 1473835"/>
              <a:gd name="T26" fmla="*/ 3 w 1475740"/>
              <a:gd name="T27" fmla="*/ 1 h 1473835"/>
              <a:gd name="T28" fmla="*/ 4 w 1475740"/>
              <a:gd name="T29" fmla="*/ 1 h 1473835"/>
              <a:gd name="T30" fmla="*/ 4 w 1475740"/>
              <a:gd name="T31" fmla="*/ 1 h 1473835"/>
              <a:gd name="T32" fmla="*/ 4 w 1475740"/>
              <a:gd name="T33" fmla="*/ 1 h 1473835"/>
              <a:gd name="T34" fmla="*/ 5 w 1475740"/>
              <a:gd name="T35" fmla="*/ 1 h 1473835"/>
              <a:gd name="T36" fmla="*/ 5 w 1475740"/>
              <a:gd name="T37" fmla="*/ 1 h 1473835"/>
              <a:gd name="T38" fmla="*/ 5 w 1475740"/>
              <a:gd name="T39" fmla="*/ 1 h 1473835"/>
              <a:gd name="T40" fmla="*/ 5 w 1475740"/>
              <a:gd name="T41" fmla="*/ 1 h 1473835"/>
              <a:gd name="T42" fmla="*/ 5 w 1475740"/>
              <a:gd name="T43" fmla="*/ 1 h 1473835"/>
              <a:gd name="T44" fmla="*/ 5 w 1475740"/>
              <a:gd name="T45" fmla="*/ 2 h 1473835"/>
              <a:gd name="T46" fmla="*/ 5 w 1475740"/>
              <a:gd name="T47" fmla="*/ 2 h 1473835"/>
              <a:gd name="T48" fmla="*/ 5 w 1475740"/>
              <a:gd name="T49" fmla="*/ 3 h 1473835"/>
              <a:gd name="T50" fmla="*/ 5 w 1475740"/>
              <a:gd name="T51" fmla="*/ 3 h 1473835"/>
              <a:gd name="T52" fmla="*/ 5 w 1475740"/>
              <a:gd name="T53" fmla="*/ 3 h 1473835"/>
              <a:gd name="T54" fmla="*/ 5 w 1475740"/>
              <a:gd name="T55" fmla="*/ 4 h 1473835"/>
              <a:gd name="T56" fmla="*/ 5 w 1475740"/>
              <a:gd name="T57" fmla="*/ 4 h 1473835"/>
              <a:gd name="T58" fmla="*/ 5 w 1475740"/>
              <a:gd name="T59" fmla="*/ 4 h 1473835"/>
              <a:gd name="T60" fmla="*/ 5 w 1475740"/>
              <a:gd name="T61" fmla="*/ 5 h 1473835"/>
              <a:gd name="T62" fmla="*/ 5 w 1475740"/>
              <a:gd name="T63" fmla="*/ 5 h 1473835"/>
              <a:gd name="T64" fmla="*/ 5 w 1475740"/>
              <a:gd name="T65" fmla="*/ 5 h 1473835"/>
              <a:gd name="T66" fmla="*/ 4 w 1475740"/>
              <a:gd name="T67" fmla="*/ 5 h 1473835"/>
              <a:gd name="T68" fmla="*/ 4 w 1475740"/>
              <a:gd name="T69" fmla="*/ 5 h 1473835"/>
              <a:gd name="T70" fmla="*/ 4 w 1475740"/>
              <a:gd name="T71" fmla="*/ 5 h 1473835"/>
              <a:gd name="T72" fmla="*/ 3 w 1475740"/>
              <a:gd name="T73" fmla="*/ 5 h 1473835"/>
              <a:gd name="T74" fmla="*/ 3 w 1475740"/>
              <a:gd name="T75" fmla="*/ 5 h 1473835"/>
              <a:gd name="T76" fmla="*/ 2 w 1475740"/>
              <a:gd name="T77" fmla="*/ 5 h 1473835"/>
              <a:gd name="T78" fmla="*/ 2 w 1475740"/>
              <a:gd name="T79" fmla="*/ 5 h 1473835"/>
              <a:gd name="T80" fmla="*/ 1 w 1475740"/>
              <a:gd name="T81" fmla="*/ 5 h 1473835"/>
              <a:gd name="T82" fmla="*/ 1 w 1475740"/>
              <a:gd name="T83" fmla="*/ 5 h 1473835"/>
              <a:gd name="T84" fmla="*/ 1 w 1475740"/>
              <a:gd name="T85" fmla="*/ 5 h 1473835"/>
              <a:gd name="T86" fmla="*/ 1 w 1475740"/>
              <a:gd name="T87" fmla="*/ 5 h 1473835"/>
              <a:gd name="T88" fmla="*/ 1 w 1475740"/>
              <a:gd name="T89" fmla="*/ 5 h 1473835"/>
              <a:gd name="T90" fmla="*/ 1 w 1475740"/>
              <a:gd name="T91" fmla="*/ 4 h 1473835"/>
              <a:gd name="T92" fmla="*/ 1 w 1475740"/>
              <a:gd name="T93" fmla="*/ 4 h 1473835"/>
              <a:gd name="T94" fmla="*/ 1 w 1475740"/>
              <a:gd name="T95" fmla="*/ 4 h 1473835"/>
              <a:gd name="T96" fmla="*/ 1 w 1475740"/>
              <a:gd name="T97" fmla="*/ 3 h 1473835"/>
              <a:gd name="T98" fmla="*/ 1 w 1475740"/>
              <a:gd name="T99" fmla="*/ 3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0" y="736853"/>
                </a:moveTo>
                <a:lnTo>
                  <a:pt x="1568" y="688410"/>
                </a:lnTo>
                <a:lnTo>
                  <a:pt x="6210" y="640803"/>
                </a:lnTo>
                <a:lnTo>
                  <a:pt x="13827" y="594129"/>
                </a:lnTo>
                <a:lnTo>
                  <a:pt x="24323" y="548485"/>
                </a:lnTo>
                <a:lnTo>
                  <a:pt x="37600" y="503968"/>
                </a:lnTo>
                <a:lnTo>
                  <a:pt x="53561" y="460676"/>
                </a:lnTo>
                <a:lnTo>
                  <a:pt x="72109" y="418706"/>
                </a:lnTo>
                <a:lnTo>
                  <a:pt x="93147" y="378154"/>
                </a:lnTo>
                <a:lnTo>
                  <a:pt x="116578" y="339119"/>
                </a:lnTo>
                <a:lnTo>
                  <a:pt x="142305" y="301697"/>
                </a:lnTo>
                <a:lnTo>
                  <a:pt x="170229" y="265985"/>
                </a:lnTo>
                <a:lnTo>
                  <a:pt x="200256" y="232080"/>
                </a:lnTo>
                <a:lnTo>
                  <a:pt x="232286" y="200080"/>
                </a:lnTo>
                <a:lnTo>
                  <a:pt x="266224" y="170082"/>
                </a:lnTo>
                <a:lnTo>
                  <a:pt x="301971" y="142183"/>
                </a:lnTo>
                <a:lnTo>
                  <a:pt x="339431" y="116479"/>
                </a:lnTo>
                <a:lnTo>
                  <a:pt x="378507" y="93069"/>
                </a:lnTo>
                <a:lnTo>
                  <a:pt x="419101" y="72049"/>
                </a:lnTo>
                <a:lnTo>
                  <a:pt x="461116" y="53517"/>
                </a:lnTo>
                <a:lnTo>
                  <a:pt x="504456" y="37569"/>
                </a:lnTo>
                <a:lnTo>
                  <a:pt x="549022" y="24303"/>
                </a:lnTo>
                <a:lnTo>
                  <a:pt x="594719" y="13816"/>
                </a:lnTo>
                <a:lnTo>
                  <a:pt x="641448" y="6205"/>
                </a:lnTo>
                <a:lnTo>
                  <a:pt x="689112" y="1567"/>
                </a:lnTo>
                <a:lnTo>
                  <a:pt x="737615" y="0"/>
                </a:lnTo>
                <a:lnTo>
                  <a:pt x="786119" y="1567"/>
                </a:lnTo>
                <a:lnTo>
                  <a:pt x="833783" y="6205"/>
                </a:lnTo>
                <a:lnTo>
                  <a:pt x="880512" y="13816"/>
                </a:lnTo>
                <a:lnTo>
                  <a:pt x="926209" y="24303"/>
                </a:lnTo>
                <a:lnTo>
                  <a:pt x="970775" y="37569"/>
                </a:lnTo>
                <a:lnTo>
                  <a:pt x="1014115" y="53517"/>
                </a:lnTo>
                <a:lnTo>
                  <a:pt x="1056130" y="72049"/>
                </a:lnTo>
                <a:lnTo>
                  <a:pt x="1096724" y="93069"/>
                </a:lnTo>
                <a:lnTo>
                  <a:pt x="1135800" y="116479"/>
                </a:lnTo>
                <a:lnTo>
                  <a:pt x="1173260" y="142183"/>
                </a:lnTo>
                <a:lnTo>
                  <a:pt x="1209007" y="170082"/>
                </a:lnTo>
                <a:lnTo>
                  <a:pt x="1242945" y="200080"/>
                </a:lnTo>
                <a:lnTo>
                  <a:pt x="1274975" y="232080"/>
                </a:lnTo>
                <a:lnTo>
                  <a:pt x="1305002" y="265985"/>
                </a:lnTo>
                <a:lnTo>
                  <a:pt x="1332926" y="301697"/>
                </a:lnTo>
                <a:lnTo>
                  <a:pt x="1358653" y="339119"/>
                </a:lnTo>
                <a:lnTo>
                  <a:pt x="1382084" y="378154"/>
                </a:lnTo>
                <a:lnTo>
                  <a:pt x="1403122" y="418706"/>
                </a:lnTo>
                <a:lnTo>
                  <a:pt x="1421670" y="460676"/>
                </a:lnTo>
                <a:lnTo>
                  <a:pt x="1437631" y="503968"/>
                </a:lnTo>
                <a:lnTo>
                  <a:pt x="1450908" y="548485"/>
                </a:lnTo>
                <a:lnTo>
                  <a:pt x="1461404" y="594129"/>
                </a:lnTo>
                <a:lnTo>
                  <a:pt x="1469021" y="640803"/>
                </a:lnTo>
                <a:lnTo>
                  <a:pt x="1473663" y="688410"/>
                </a:lnTo>
                <a:lnTo>
                  <a:pt x="1475231" y="736853"/>
                </a:lnTo>
                <a:lnTo>
                  <a:pt x="1473663" y="785297"/>
                </a:lnTo>
                <a:lnTo>
                  <a:pt x="1469021" y="832904"/>
                </a:lnTo>
                <a:lnTo>
                  <a:pt x="1461404" y="879578"/>
                </a:lnTo>
                <a:lnTo>
                  <a:pt x="1450908" y="925222"/>
                </a:lnTo>
                <a:lnTo>
                  <a:pt x="1437631" y="969739"/>
                </a:lnTo>
                <a:lnTo>
                  <a:pt x="1421670" y="1013031"/>
                </a:lnTo>
                <a:lnTo>
                  <a:pt x="1403122" y="1055001"/>
                </a:lnTo>
                <a:lnTo>
                  <a:pt x="1382084" y="1095553"/>
                </a:lnTo>
                <a:lnTo>
                  <a:pt x="1358653" y="1134588"/>
                </a:lnTo>
                <a:lnTo>
                  <a:pt x="1332926" y="1172010"/>
                </a:lnTo>
                <a:lnTo>
                  <a:pt x="1305002" y="1207722"/>
                </a:lnTo>
                <a:lnTo>
                  <a:pt x="1274975" y="1241627"/>
                </a:lnTo>
                <a:lnTo>
                  <a:pt x="1242945" y="1273627"/>
                </a:lnTo>
                <a:lnTo>
                  <a:pt x="1209007" y="1303625"/>
                </a:lnTo>
                <a:lnTo>
                  <a:pt x="1173260" y="1331524"/>
                </a:lnTo>
                <a:lnTo>
                  <a:pt x="1135800" y="1357228"/>
                </a:lnTo>
                <a:lnTo>
                  <a:pt x="1096724" y="1380638"/>
                </a:lnTo>
                <a:lnTo>
                  <a:pt x="1056130" y="1401658"/>
                </a:lnTo>
                <a:lnTo>
                  <a:pt x="1014115" y="1420190"/>
                </a:lnTo>
                <a:lnTo>
                  <a:pt x="970775" y="1436138"/>
                </a:lnTo>
                <a:lnTo>
                  <a:pt x="926209" y="1449404"/>
                </a:lnTo>
                <a:lnTo>
                  <a:pt x="880512" y="1459891"/>
                </a:lnTo>
                <a:lnTo>
                  <a:pt x="833783" y="1467502"/>
                </a:lnTo>
                <a:lnTo>
                  <a:pt x="786119" y="1472140"/>
                </a:lnTo>
                <a:lnTo>
                  <a:pt x="737615" y="1473707"/>
                </a:lnTo>
                <a:lnTo>
                  <a:pt x="689112" y="1472140"/>
                </a:lnTo>
                <a:lnTo>
                  <a:pt x="641448" y="1467502"/>
                </a:lnTo>
                <a:lnTo>
                  <a:pt x="594719" y="1459891"/>
                </a:lnTo>
                <a:lnTo>
                  <a:pt x="549022" y="1449404"/>
                </a:lnTo>
                <a:lnTo>
                  <a:pt x="504456" y="1436138"/>
                </a:lnTo>
                <a:lnTo>
                  <a:pt x="461116" y="1420190"/>
                </a:lnTo>
                <a:lnTo>
                  <a:pt x="419101" y="1401658"/>
                </a:lnTo>
                <a:lnTo>
                  <a:pt x="378507" y="1380638"/>
                </a:lnTo>
                <a:lnTo>
                  <a:pt x="339431" y="1357228"/>
                </a:lnTo>
                <a:lnTo>
                  <a:pt x="301971" y="1331524"/>
                </a:lnTo>
                <a:lnTo>
                  <a:pt x="266224" y="1303625"/>
                </a:lnTo>
                <a:lnTo>
                  <a:pt x="232286" y="1273627"/>
                </a:lnTo>
                <a:lnTo>
                  <a:pt x="200256" y="1241627"/>
                </a:lnTo>
                <a:lnTo>
                  <a:pt x="170229" y="1207722"/>
                </a:lnTo>
                <a:lnTo>
                  <a:pt x="142305" y="1172010"/>
                </a:lnTo>
                <a:lnTo>
                  <a:pt x="116578" y="1134588"/>
                </a:lnTo>
                <a:lnTo>
                  <a:pt x="93147" y="1095553"/>
                </a:lnTo>
                <a:lnTo>
                  <a:pt x="72109" y="1055001"/>
                </a:lnTo>
                <a:lnTo>
                  <a:pt x="53561" y="1013031"/>
                </a:lnTo>
                <a:lnTo>
                  <a:pt x="37600" y="969739"/>
                </a:lnTo>
                <a:lnTo>
                  <a:pt x="24323" y="925222"/>
                </a:lnTo>
                <a:lnTo>
                  <a:pt x="13827" y="879578"/>
                </a:lnTo>
                <a:lnTo>
                  <a:pt x="6210" y="832904"/>
                </a:lnTo>
                <a:lnTo>
                  <a:pt x="1568" y="785297"/>
                </a:lnTo>
                <a:lnTo>
                  <a:pt x="0" y="736853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2A613B98-92DE-8A14-B045-F1C55B21BBA7}"/>
              </a:ext>
            </a:extLst>
          </p:cNvPr>
          <p:cNvSpPr txBox="1"/>
          <p:nvPr/>
        </p:nvSpPr>
        <p:spPr>
          <a:xfrm>
            <a:off x="8567738" y="3706814"/>
            <a:ext cx="696912" cy="287337"/>
          </a:xfrm>
          <a:prstGeom prst="rect">
            <a:avLst/>
          </a:prstGeom>
        </p:spPr>
        <p:txBody>
          <a:bodyPr lIns="0" tIns="10001" rIns="0" bIns="0">
            <a:spAutoFit/>
          </a:bodyPr>
          <a:lstStyle/>
          <a:p>
            <a:pPr marL="9525">
              <a:spcBef>
                <a:spcPts val="79"/>
              </a:spcBef>
              <a:defRPr/>
            </a:pPr>
            <a:r>
              <a:rPr lang="fr-FR" sz="900" spc="-8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CLAUSE CLAIRE</a:t>
            </a:r>
            <a:r>
              <a:rPr lang="fr-FR" sz="9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 </a:t>
            </a:r>
            <a:endParaRPr sz="900" dirty="0">
              <a:solidFill>
                <a:schemeClr val="bg1">
                  <a:lumMod val="9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8120" name="object 11">
            <a:extLst>
              <a:ext uri="{FF2B5EF4-FFF2-40B4-BE49-F238E27FC236}">
                <a16:creationId xmlns="" xmlns:a16="http://schemas.microsoft.com/office/drawing/2014/main" id="{6C3577AD-9949-07F1-5B93-EA2348344804}"/>
              </a:ext>
            </a:extLst>
          </p:cNvPr>
          <p:cNvSpPr>
            <a:spLocks/>
          </p:cNvSpPr>
          <p:nvPr/>
        </p:nvSpPr>
        <p:spPr bwMode="auto">
          <a:xfrm>
            <a:off x="9104314" y="4486275"/>
            <a:ext cx="331787" cy="311150"/>
          </a:xfrm>
          <a:custGeom>
            <a:avLst/>
            <a:gdLst>
              <a:gd name="T0" fmla="*/ 1 w 443229"/>
              <a:gd name="T1" fmla="*/ 0 h 415289"/>
              <a:gd name="T2" fmla="*/ 0 w 443229"/>
              <a:gd name="T3" fmla="*/ 1 h 415289"/>
              <a:gd name="T4" fmla="*/ 1 w 443229"/>
              <a:gd name="T5" fmla="*/ 1 h 415289"/>
              <a:gd name="T6" fmla="*/ 1 w 443229"/>
              <a:gd name="T7" fmla="*/ 1 h 415289"/>
              <a:gd name="T8" fmla="*/ 1 w 443229"/>
              <a:gd name="T9" fmla="*/ 1 h 415289"/>
              <a:gd name="T10" fmla="*/ 1 w 443229"/>
              <a:gd name="T11" fmla="*/ 1 h 415289"/>
              <a:gd name="T12" fmla="*/ 1 w 443229"/>
              <a:gd name="T13" fmla="*/ 1 h 415289"/>
              <a:gd name="T14" fmla="*/ 1 w 443229"/>
              <a:gd name="T15" fmla="*/ 0 h 415289"/>
              <a:gd name="T16" fmla="*/ 1 w 443229"/>
              <a:gd name="T17" fmla="*/ 1 h 415289"/>
              <a:gd name="T18" fmla="*/ 1 w 443229"/>
              <a:gd name="T19" fmla="*/ 1 h 415289"/>
              <a:gd name="T20" fmla="*/ 1 w 443229"/>
              <a:gd name="T21" fmla="*/ 1 h 415289"/>
              <a:gd name="T22" fmla="*/ 1 w 443229"/>
              <a:gd name="T23" fmla="*/ 1 h 41528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3229" h="415289">
                <a:moveTo>
                  <a:pt x="258572" y="0"/>
                </a:moveTo>
                <a:lnTo>
                  <a:pt x="0" y="149352"/>
                </a:lnTo>
                <a:lnTo>
                  <a:pt x="98298" y="319532"/>
                </a:lnTo>
                <a:lnTo>
                  <a:pt x="12064" y="369189"/>
                </a:lnTo>
                <a:lnTo>
                  <a:pt x="325754" y="415036"/>
                </a:lnTo>
                <a:lnTo>
                  <a:pt x="423211" y="170180"/>
                </a:lnTo>
                <a:lnTo>
                  <a:pt x="356870" y="170180"/>
                </a:lnTo>
                <a:lnTo>
                  <a:pt x="258572" y="0"/>
                </a:lnTo>
                <a:close/>
              </a:path>
              <a:path w="443229" h="415289">
                <a:moveTo>
                  <a:pt x="442975" y="120523"/>
                </a:moveTo>
                <a:lnTo>
                  <a:pt x="356870" y="170180"/>
                </a:lnTo>
                <a:lnTo>
                  <a:pt x="423211" y="170180"/>
                </a:lnTo>
                <a:lnTo>
                  <a:pt x="442975" y="120523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21" name="object 12">
            <a:extLst>
              <a:ext uri="{FF2B5EF4-FFF2-40B4-BE49-F238E27FC236}">
                <a16:creationId xmlns="" xmlns:a16="http://schemas.microsoft.com/office/drawing/2014/main" id="{ADD2E7B4-9F49-DDE6-99D7-302DDCF94886}"/>
              </a:ext>
            </a:extLst>
          </p:cNvPr>
          <p:cNvSpPr>
            <a:spLocks/>
          </p:cNvSpPr>
          <p:nvPr/>
        </p:nvSpPr>
        <p:spPr bwMode="auto">
          <a:xfrm>
            <a:off x="9120189" y="4797426"/>
            <a:ext cx="1182687" cy="1198563"/>
          </a:xfrm>
          <a:custGeom>
            <a:avLst/>
            <a:gdLst>
              <a:gd name="T0" fmla="*/ 50 w 1475740"/>
              <a:gd name="T1" fmla="*/ 2 h 1473835"/>
              <a:gd name="T2" fmla="*/ 43 w 1475740"/>
              <a:gd name="T3" fmla="*/ 2 h 1473835"/>
              <a:gd name="T4" fmla="*/ 37 w 1475740"/>
              <a:gd name="T5" fmla="*/ 6 h 1473835"/>
              <a:gd name="T6" fmla="*/ 30 w 1475740"/>
              <a:gd name="T7" fmla="*/ 10 h 1473835"/>
              <a:gd name="T8" fmla="*/ 25 w 1475740"/>
              <a:gd name="T9" fmla="*/ 16 h 1473835"/>
              <a:gd name="T10" fmla="*/ 19 w 1475740"/>
              <a:gd name="T11" fmla="*/ 24 h 1473835"/>
              <a:gd name="T12" fmla="*/ 14 w 1475740"/>
              <a:gd name="T13" fmla="*/ 32 h 1473835"/>
              <a:gd name="T14" fmla="*/ 10 w 1475740"/>
              <a:gd name="T15" fmla="*/ 41 h 1473835"/>
              <a:gd name="T16" fmla="*/ 7 w 1475740"/>
              <a:gd name="T17" fmla="*/ 52 h 1473835"/>
              <a:gd name="T18" fmla="*/ 4 w 1475740"/>
              <a:gd name="T19" fmla="*/ 64 h 1473835"/>
              <a:gd name="T20" fmla="*/ 2 w 1475740"/>
              <a:gd name="T21" fmla="*/ 76 h 1473835"/>
              <a:gd name="T22" fmla="*/ 2 w 1475740"/>
              <a:gd name="T23" fmla="*/ 88 h 1473835"/>
              <a:gd name="T24" fmla="*/ 0 w 1475740"/>
              <a:gd name="T25" fmla="*/ 102 h 1473835"/>
              <a:gd name="T26" fmla="*/ 2 w 1475740"/>
              <a:gd name="T27" fmla="*/ 115 h 1473835"/>
              <a:gd name="T28" fmla="*/ 2 w 1475740"/>
              <a:gd name="T29" fmla="*/ 128 h 1473835"/>
              <a:gd name="T30" fmla="*/ 4 w 1475740"/>
              <a:gd name="T31" fmla="*/ 140 h 1473835"/>
              <a:gd name="T32" fmla="*/ 7 w 1475740"/>
              <a:gd name="T33" fmla="*/ 151 h 1473835"/>
              <a:gd name="T34" fmla="*/ 10 w 1475740"/>
              <a:gd name="T35" fmla="*/ 161 h 1473835"/>
              <a:gd name="T36" fmla="*/ 14 w 1475740"/>
              <a:gd name="T37" fmla="*/ 172 h 1473835"/>
              <a:gd name="T38" fmla="*/ 19 w 1475740"/>
              <a:gd name="T39" fmla="*/ 180 h 1473835"/>
              <a:gd name="T40" fmla="*/ 25 w 1475740"/>
              <a:gd name="T41" fmla="*/ 187 h 1473835"/>
              <a:gd name="T42" fmla="*/ 30 w 1475740"/>
              <a:gd name="T43" fmla="*/ 193 h 1473835"/>
              <a:gd name="T44" fmla="*/ 37 w 1475740"/>
              <a:gd name="T45" fmla="*/ 198 h 1473835"/>
              <a:gd name="T46" fmla="*/ 43 w 1475740"/>
              <a:gd name="T47" fmla="*/ 200 h 1473835"/>
              <a:gd name="T48" fmla="*/ 50 w 1475740"/>
              <a:gd name="T49" fmla="*/ 203 h 1473835"/>
              <a:gd name="T50" fmla="*/ 58 w 1475740"/>
              <a:gd name="T51" fmla="*/ 203 h 1473835"/>
              <a:gd name="T52" fmla="*/ 65 w 1475740"/>
              <a:gd name="T53" fmla="*/ 200 h 1473835"/>
              <a:gd name="T54" fmla="*/ 71 w 1475740"/>
              <a:gd name="T55" fmla="*/ 198 h 1473835"/>
              <a:gd name="T56" fmla="*/ 78 w 1475740"/>
              <a:gd name="T57" fmla="*/ 193 h 1473835"/>
              <a:gd name="T58" fmla="*/ 83 w 1475740"/>
              <a:gd name="T59" fmla="*/ 187 h 1473835"/>
              <a:gd name="T60" fmla="*/ 89 w 1475740"/>
              <a:gd name="T61" fmla="*/ 180 h 1473835"/>
              <a:gd name="T62" fmla="*/ 95 w 1475740"/>
              <a:gd name="T63" fmla="*/ 172 h 1473835"/>
              <a:gd name="T64" fmla="*/ 98 w 1475740"/>
              <a:gd name="T65" fmla="*/ 161 h 1473835"/>
              <a:gd name="T66" fmla="*/ 102 w 1475740"/>
              <a:gd name="T67" fmla="*/ 151 h 1473835"/>
              <a:gd name="T68" fmla="*/ 104 w 1475740"/>
              <a:gd name="T69" fmla="*/ 140 h 1473835"/>
              <a:gd name="T70" fmla="*/ 107 w 1475740"/>
              <a:gd name="T71" fmla="*/ 128 h 1473835"/>
              <a:gd name="T72" fmla="*/ 107 w 1475740"/>
              <a:gd name="T73" fmla="*/ 115 h 1473835"/>
              <a:gd name="T74" fmla="*/ 108 w 1475740"/>
              <a:gd name="T75" fmla="*/ 102 h 1473835"/>
              <a:gd name="T76" fmla="*/ 107 w 1475740"/>
              <a:gd name="T77" fmla="*/ 88 h 1473835"/>
              <a:gd name="T78" fmla="*/ 107 w 1475740"/>
              <a:gd name="T79" fmla="*/ 76 h 1473835"/>
              <a:gd name="T80" fmla="*/ 104 w 1475740"/>
              <a:gd name="T81" fmla="*/ 64 h 1473835"/>
              <a:gd name="T82" fmla="*/ 102 w 1475740"/>
              <a:gd name="T83" fmla="*/ 52 h 1473835"/>
              <a:gd name="T84" fmla="*/ 98 w 1475740"/>
              <a:gd name="T85" fmla="*/ 41 h 1473835"/>
              <a:gd name="T86" fmla="*/ 95 w 1475740"/>
              <a:gd name="T87" fmla="*/ 32 h 1473835"/>
              <a:gd name="T88" fmla="*/ 89 w 1475740"/>
              <a:gd name="T89" fmla="*/ 24 h 1473835"/>
              <a:gd name="T90" fmla="*/ 83 w 1475740"/>
              <a:gd name="T91" fmla="*/ 16 h 1473835"/>
              <a:gd name="T92" fmla="*/ 78 w 1475740"/>
              <a:gd name="T93" fmla="*/ 10 h 1473835"/>
              <a:gd name="T94" fmla="*/ 71 w 1475740"/>
              <a:gd name="T95" fmla="*/ 6 h 1473835"/>
              <a:gd name="T96" fmla="*/ 65 w 1475740"/>
              <a:gd name="T97" fmla="*/ 2 h 1473835"/>
              <a:gd name="T98" fmla="*/ 58 w 1475740"/>
              <a:gd name="T99" fmla="*/ 2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737616" y="0"/>
                </a:moveTo>
                <a:lnTo>
                  <a:pt x="689112" y="1567"/>
                </a:lnTo>
                <a:lnTo>
                  <a:pt x="641448" y="6205"/>
                </a:lnTo>
                <a:lnTo>
                  <a:pt x="594719" y="13816"/>
                </a:lnTo>
                <a:lnTo>
                  <a:pt x="549022" y="24303"/>
                </a:lnTo>
                <a:lnTo>
                  <a:pt x="504456" y="37569"/>
                </a:lnTo>
                <a:lnTo>
                  <a:pt x="461116" y="53517"/>
                </a:lnTo>
                <a:lnTo>
                  <a:pt x="419101" y="72049"/>
                </a:lnTo>
                <a:lnTo>
                  <a:pt x="378507" y="93069"/>
                </a:lnTo>
                <a:lnTo>
                  <a:pt x="339431" y="116479"/>
                </a:lnTo>
                <a:lnTo>
                  <a:pt x="301971" y="142183"/>
                </a:lnTo>
                <a:lnTo>
                  <a:pt x="266224" y="170082"/>
                </a:lnTo>
                <a:lnTo>
                  <a:pt x="232286" y="200080"/>
                </a:lnTo>
                <a:lnTo>
                  <a:pt x="200256" y="232080"/>
                </a:lnTo>
                <a:lnTo>
                  <a:pt x="170229" y="265985"/>
                </a:lnTo>
                <a:lnTo>
                  <a:pt x="142305" y="301697"/>
                </a:lnTo>
                <a:lnTo>
                  <a:pt x="116578" y="339119"/>
                </a:lnTo>
                <a:lnTo>
                  <a:pt x="93147" y="378154"/>
                </a:lnTo>
                <a:lnTo>
                  <a:pt x="72109" y="418706"/>
                </a:lnTo>
                <a:lnTo>
                  <a:pt x="53561" y="460676"/>
                </a:lnTo>
                <a:lnTo>
                  <a:pt x="37600" y="503968"/>
                </a:lnTo>
                <a:lnTo>
                  <a:pt x="24323" y="548485"/>
                </a:lnTo>
                <a:lnTo>
                  <a:pt x="13827" y="594129"/>
                </a:lnTo>
                <a:lnTo>
                  <a:pt x="6210" y="640803"/>
                </a:lnTo>
                <a:lnTo>
                  <a:pt x="1568" y="688410"/>
                </a:lnTo>
                <a:lnTo>
                  <a:pt x="0" y="736854"/>
                </a:lnTo>
                <a:lnTo>
                  <a:pt x="1568" y="785297"/>
                </a:lnTo>
                <a:lnTo>
                  <a:pt x="6210" y="832904"/>
                </a:lnTo>
                <a:lnTo>
                  <a:pt x="13827" y="879578"/>
                </a:lnTo>
                <a:lnTo>
                  <a:pt x="24323" y="925222"/>
                </a:lnTo>
                <a:lnTo>
                  <a:pt x="37600" y="969739"/>
                </a:lnTo>
                <a:lnTo>
                  <a:pt x="53561" y="1013031"/>
                </a:lnTo>
                <a:lnTo>
                  <a:pt x="72109" y="1055001"/>
                </a:lnTo>
                <a:lnTo>
                  <a:pt x="93147" y="1095553"/>
                </a:lnTo>
                <a:lnTo>
                  <a:pt x="116578" y="1134588"/>
                </a:lnTo>
                <a:lnTo>
                  <a:pt x="142305" y="1172010"/>
                </a:lnTo>
                <a:lnTo>
                  <a:pt x="170229" y="1207722"/>
                </a:lnTo>
                <a:lnTo>
                  <a:pt x="200256" y="1241627"/>
                </a:lnTo>
                <a:lnTo>
                  <a:pt x="232286" y="1273627"/>
                </a:lnTo>
                <a:lnTo>
                  <a:pt x="266224" y="1303625"/>
                </a:lnTo>
                <a:lnTo>
                  <a:pt x="301971" y="1331524"/>
                </a:lnTo>
                <a:lnTo>
                  <a:pt x="339431" y="1357228"/>
                </a:lnTo>
                <a:lnTo>
                  <a:pt x="378507" y="1380638"/>
                </a:lnTo>
                <a:lnTo>
                  <a:pt x="419101" y="1401658"/>
                </a:lnTo>
                <a:lnTo>
                  <a:pt x="461116" y="1420190"/>
                </a:lnTo>
                <a:lnTo>
                  <a:pt x="504456" y="1436138"/>
                </a:lnTo>
                <a:lnTo>
                  <a:pt x="549022" y="1449404"/>
                </a:lnTo>
                <a:lnTo>
                  <a:pt x="594719" y="1459891"/>
                </a:lnTo>
                <a:lnTo>
                  <a:pt x="641448" y="1467502"/>
                </a:lnTo>
                <a:lnTo>
                  <a:pt x="689112" y="1472140"/>
                </a:lnTo>
                <a:lnTo>
                  <a:pt x="737616" y="1473708"/>
                </a:lnTo>
                <a:lnTo>
                  <a:pt x="786119" y="1472140"/>
                </a:lnTo>
                <a:lnTo>
                  <a:pt x="833783" y="1467502"/>
                </a:lnTo>
                <a:lnTo>
                  <a:pt x="880512" y="1459891"/>
                </a:lnTo>
                <a:lnTo>
                  <a:pt x="926209" y="1449404"/>
                </a:lnTo>
                <a:lnTo>
                  <a:pt x="970775" y="1436138"/>
                </a:lnTo>
                <a:lnTo>
                  <a:pt x="1014115" y="1420190"/>
                </a:lnTo>
                <a:lnTo>
                  <a:pt x="1056130" y="1401658"/>
                </a:lnTo>
                <a:lnTo>
                  <a:pt x="1096724" y="1380638"/>
                </a:lnTo>
                <a:lnTo>
                  <a:pt x="1135800" y="1357228"/>
                </a:lnTo>
                <a:lnTo>
                  <a:pt x="1173260" y="1331524"/>
                </a:lnTo>
                <a:lnTo>
                  <a:pt x="1209007" y="1303625"/>
                </a:lnTo>
                <a:lnTo>
                  <a:pt x="1242945" y="1273627"/>
                </a:lnTo>
                <a:lnTo>
                  <a:pt x="1274975" y="1241627"/>
                </a:lnTo>
                <a:lnTo>
                  <a:pt x="1305002" y="1207722"/>
                </a:lnTo>
                <a:lnTo>
                  <a:pt x="1332926" y="1172010"/>
                </a:lnTo>
                <a:lnTo>
                  <a:pt x="1358653" y="1134588"/>
                </a:lnTo>
                <a:lnTo>
                  <a:pt x="1382084" y="1095553"/>
                </a:lnTo>
                <a:lnTo>
                  <a:pt x="1403122" y="1055001"/>
                </a:lnTo>
                <a:lnTo>
                  <a:pt x="1421670" y="1013031"/>
                </a:lnTo>
                <a:lnTo>
                  <a:pt x="1437631" y="969739"/>
                </a:lnTo>
                <a:lnTo>
                  <a:pt x="1450908" y="925222"/>
                </a:lnTo>
                <a:lnTo>
                  <a:pt x="1461404" y="879578"/>
                </a:lnTo>
                <a:lnTo>
                  <a:pt x="1469021" y="832904"/>
                </a:lnTo>
                <a:lnTo>
                  <a:pt x="1473663" y="785297"/>
                </a:lnTo>
                <a:lnTo>
                  <a:pt x="1475232" y="736854"/>
                </a:lnTo>
                <a:lnTo>
                  <a:pt x="1473663" y="688410"/>
                </a:lnTo>
                <a:lnTo>
                  <a:pt x="1469021" y="640803"/>
                </a:lnTo>
                <a:lnTo>
                  <a:pt x="1461404" y="594129"/>
                </a:lnTo>
                <a:lnTo>
                  <a:pt x="1450908" y="548485"/>
                </a:lnTo>
                <a:lnTo>
                  <a:pt x="1437631" y="503968"/>
                </a:lnTo>
                <a:lnTo>
                  <a:pt x="1421670" y="460676"/>
                </a:lnTo>
                <a:lnTo>
                  <a:pt x="1403122" y="418706"/>
                </a:lnTo>
                <a:lnTo>
                  <a:pt x="1382084" y="378154"/>
                </a:lnTo>
                <a:lnTo>
                  <a:pt x="1358653" y="339119"/>
                </a:lnTo>
                <a:lnTo>
                  <a:pt x="1332926" y="301697"/>
                </a:lnTo>
                <a:lnTo>
                  <a:pt x="1305002" y="265985"/>
                </a:lnTo>
                <a:lnTo>
                  <a:pt x="1274975" y="232080"/>
                </a:lnTo>
                <a:lnTo>
                  <a:pt x="1242945" y="200080"/>
                </a:lnTo>
                <a:lnTo>
                  <a:pt x="1209007" y="170082"/>
                </a:lnTo>
                <a:lnTo>
                  <a:pt x="1173260" y="142183"/>
                </a:lnTo>
                <a:lnTo>
                  <a:pt x="1135800" y="116479"/>
                </a:lnTo>
                <a:lnTo>
                  <a:pt x="1096724" y="93069"/>
                </a:lnTo>
                <a:lnTo>
                  <a:pt x="1056130" y="72049"/>
                </a:lnTo>
                <a:lnTo>
                  <a:pt x="1014115" y="53517"/>
                </a:lnTo>
                <a:lnTo>
                  <a:pt x="970775" y="37569"/>
                </a:lnTo>
                <a:lnTo>
                  <a:pt x="926209" y="24303"/>
                </a:lnTo>
                <a:lnTo>
                  <a:pt x="880512" y="13816"/>
                </a:lnTo>
                <a:lnTo>
                  <a:pt x="833783" y="6205"/>
                </a:lnTo>
                <a:lnTo>
                  <a:pt x="786119" y="1567"/>
                </a:lnTo>
                <a:lnTo>
                  <a:pt x="737616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22" name="object 13">
            <a:extLst>
              <a:ext uri="{FF2B5EF4-FFF2-40B4-BE49-F238E27FC236}">
                <a16:creationId xmlns="" xmlns:a16="http://schemas.microsoft.com/office/drawing/2014/main" id="{318732AB-FA08-5029-F51E-D05A08A3C67F}"/>
              </a:ext>
            </a:extLst>
          </p:cNvPr>
          <p:cNvSpPr>
            <a:spLocks/>
          </p:cNvSpPr>
          <p:nvPr/>
        </p:nvSpPr>
        <p:spPr bwMode="auto">
          <a:xfrm>
            <a:off x="9120189" y="4797425"/>
            <a:ext cx="1108075" cy="1106488"/>
          </a:xfrm>
          <a:custGeom>
            <a:avLst/>
            <a:gdLst>
              <a:gd name="T0" fmla="*/ 2 w 1475740"/>
              <a:gd name="T1" fmla="*/ 4 h 1473835"/>
              <a:gd name="T2" fmla="*/ 2 w 1475740"/>
              <a:gd name="T3" fmla="*/ 3 h 1473835"/>
              <a:gd name="T4" fmla="*/ 2 w 1475740"/>
              <a:gd name="T5" fmla="*/ 3 h 1473835"/>
              <a:gd name="T6" fmla="*/ 2 w 1475740"/>
              <a:gd name="T7" fmla="*/ 2 h 1473835"/>
              <a:gd name="T8" fmla="*/ 2 w 1475740"/>
              <a:gd name="T9" fmla="*/ 2 h 1473835"/>
              <a:gd name="T10" fmla="*/ 2 w 1475740"/>
              <a:gd name="T11" fmla="*/ 2 h 1473835"/>
              <a:gd name="T12" fmla="*/ 2 w 1475740"/>
              <a:gd name="T13" fmla="*/ 2 h 1473835"/>
              <a:gd name="T14" fmla="*/ 2 w 1475740"/>
              <a:gd name="T15" fmla="*/ 2 h 1473835"/>
              <a:gd name="T16" fmla="*/ 2 w 1475740"/>
              <a:gd name="T17" fmla="*/ 2 h 1473835"/>
              <a:gd name="T18" fmla="*/ 2 w 1475740"/>
              <a:gd name="T19" fmla="*/ 2 h 1473835"/>
              <a:gd name="T20" fmla="*/ 3 w 1475740"/>
              <a:gd name="T21" fmla="*/ 2 h 1473835"/>
              <a:gd name="T22" fmla="*/ 4 w 1475740"/>
              <a:gd name="T23" fmla="*/ 2 h 1473835"/>
              <a:gd name="T24" fmla="*/ 4 w 1475740"/>
              <a:gd name="T25" fmla="*/ 0 h 1473835"/>
              <a:gd name="T26" fmla="*/ 4 w 1475740"/>
              <a:gd name="T27" fmla="*/ 2 h 1473835"/>
              <a:gd name="T28" fmla="*/ 5 w 1475740"/>
              <a:gd name="T29" fmla="*/ 2 h 1473835"/>
              <a:gd name="T30" fmla="*/ 5 w 1475740"/>
              <a:gd name="T31" fmla="*/ 2 h 1473835"/>
              <a:gd name="T32" fmla="*/ 5 w 1475740"/>
              <a:gd name="T33" fmla="*/ 2 h 1473835"/>
              <a:gd name="T34" fmla="*/ 6 w 1475740"/>
              <a:gd name="T35" fmla="*/ 2 h 1473835"/>
              <a:gd name="T36" fmla="*/ 6 w 1475740"/>
              <a:gd name="T37" fmla="*/ 2 h 1473835"/>
              <a:gd name="T38" fmla="*/ 6 w 1475740"/>
              <a:gd name="T39" fmla="*/ 2 h 1473835"/>
              <a:gd name="T40" fmla="*/ 6 w 1475740"/>
              <a:gd name="T41" fmla="*/ 2 h 1473835"/>
              <a:gd name="T42" fmla="*/ 6 w 1475740"/>
              <a:gd name="T43" fmla="*/ 2 h 1473835"/>
              <a:gd name="T44" fmla="*/ 6 w 1475740"/>
              <a:gd name="T45" fmla="*/ 3 h 1473835"/>
              <a:gd name="T46" fmla="*/ 7 w 1475740"/>
              <a:gd name="T47" fmla="*/ 3 h 1473835"/>
              <a:gd name="T48" fmla="*/ 7 w 1475740"/>
              <a:gd name="T49" fmla="*/ 4 h 1473835"/>
              <a:gd name="T50" fmla="*/ 7 w 1475740"/>
              <a:gd name="T51" fmla="*/ 4 h 1473835"/>
              <a:gd name="T52" fmla="*/ 7 w 1475740"/>
              <a:gd name="T53" fmla="*/ 5 h 1473835"/>
              <a:gd name="T54" fmla="*/ 6 w 1475740"/>
              <a:gd name="T55" fmla="*/ 5 h 1473835"/>
              <a:gd name="T56" fmla="*/ 6 w 1475740"/>
              <a:gd name="T57" fmla="*/ 5 h 1473835"/>
              <a:gd name="T58" fmla="*/ 6 w 1475740"/>
              <a:gd name="T59" fmla="*/ 6 h 1473835"/>
              <a:gd name="T60" fmla="*/ 6 w 1475740"/>
              <a:gd name="T61" fmla="*/ 6 h 1473835"/>
              <a:gd name="T62" fmla="*/ 6 w 1475740"/>
              <a:gd name="T63" fmla="*/ 6 h 1473835"/>
              <a:gd name="T64" fmla="*/ 6 w 1475740"/>
              <a:gd name="T65" fmla="*/ 6 h 1473835"/>
              <a:gd name="T66" fmla="*/ 5 w 1475740"/>
              <a:gd name="T67" fmla="*/ 6 h 1473835"/>
              <a:gd name="T68" fmla="*/ 5 w 1475740"/>
              <a:gd name="T69" fmla="*/ 6 h 1473835"/>
              <a:gd name="T70" fmla="*/ 5 w 1475740"/>
              <a:gd name="T71" fmla="*/ 6 h 1473835"/>
              <a:gd name="T72" fmla="*/ 4 w 1475740"/>
              <a:gd name="T73" fmla="*/ 7 h 1473835"/>
              <a:gd name="T74" fmla="*/ 4 w 1475740"/>
              <a:gd name="T75" fmla="*/ 7 h 1473835"/>
              <a:gd name="T76" fmla="*/ 4 w 1475740"/>
              <a:gd name="T77" fmla="*/ 7 h 1473835"/>
              <a:gd name="T78" fmla="*/ 3 w 1475740"/>
              <a:gd name="T79" fmla="*/ 6 h 1473835"/>
              <a:gd name="T80" fmla="*/ 2 w 1475740"/>
              <a:gd name="T81" fmla="*/ 6 h 1473835"/>
              <a:gd name="T82" fmla="*/ 2 w 1475740"/>
              <a:gd name="T83" fmla="*/ 6 h 1473835"/>
              <a:gd name="T84" fmla="*/ 2 w 1475740"/>
              <a:gd name="T85" fmla="*/ 6 h 1473835"/>
              <a:gd name="T86" fmla="*/ 2 w 1475740"/>
              <a:gd name="T87" fmla="*/ 6 h 1473835"/>
              <a:gd name="T88" fmla="*/ 2 w 1475740"/>
              <a:gd name="T89" fmla="*/ 6 h 1473835"/>
              <a:gd name="T90" fmla="*/ 2 w 1475740"/>
              <a:gd name="T91" fmla="*/ 6 h 1473835"/>
              <a:gd name="T92" fmla="*/ 2 w 1475740"/>
              <a:gd name="T93" fmla="*/ 5 h 1473835"/>
              <a:gd name="T94" fmla="*/ 2 w 1475740"/>
              <a:gd name="T95" fmla="*/ 5 h 1473835"/>
              <a:gd name="T96" fmla="*/ 2 w 1475740"/>
              <a:gd name="T97" fmla="*/ 5 h 1473835"/>
              <a:gd name="T98" fmla="*/ 2 w 1475740"/>
              <a:gd name="T99" fmla="*/ 4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0" y="736854"/>
                </a:moveTo>
                <a:lnTo>
                  <a:pt x="1568" y="688410"/>
                </a:lnTo>
                <a:lnTo>
                  <a:pt x="6210" y="640803"/>
                </a:lnTo>
                <a:lnTo>
                  <a:pt x="13827" y="594129"/>
                </a:lnTo>
                <a:lnTo>
                  <a:pt x="24323" y="548485"/>
                </a:lnTo>
                <a:lnTo>
                  <a:pt x="37600" y="503968"/>
                </a:lnTo>
                <a:lnTo>
                  <a:pt x="53561" y="460676"/>
                </a:lnTo>
                <a:lnTo>
                  <a:pt x="72109" y="418706"/>
                </a:lnTo>
                <a:lnTo>
                  <a:pt x="93147" y="378154"/>
                </a:lnTo>
                <a:lnTo>
                  <a:pt x="116578" y="339119"/>
                </a:lnTo>
                <a:lnTo>
                  <a:pt x="142305" y="301697"/>
                </a:lnTo>
                <a:lnTo>
                  <a:pt x="170229" y="265985"/>
                </a:lnTo>
                <a:lnTo>
                  <a:pt x="200256" y="232080"/>
                </a:lnTo>
                <a:lnTo>
                  <a:pt x="232286" y="200080"/>
                </a:lnTo>
                <a:lnTo>
                  <a:pt x="266224" y="170082"/>
                </a:lnTo>
                <a:lnTo>
                  <a:pt x="301971" y="142183"/>
                </a:lnTo>
                <a:lnTo>
                  <a:pt x="339431" y="116479"/>
                </a:lnTo>
                <a:lnTo>
                  <a:pt x="378507" y="93069"/>
                </a:lnTo>
                <a:lnTo>
                  <a:pt x="419101" y="72049"/>
                </a:lnTo>
                <a:lnTo>
                  <a:pt x="461116" y="53517"/>
                </a:lnTo>
                <a:lnTo>
                  <a:pt x="504456" y="37569"/>
                </a:lnTo>
                <a:lnTo>
                  <a:pt x="549022" y="24303"/>
                </a:lnTo>
                <a:lnTo>
                  <a:pt x="594719" y="13816"/>
                </a:lnTo>
                <a:lnTo>
                  <a:pt x="641448" y="6205"/>
                </a:lnTo>
                <a:lnTo>
                  <a:pt x="689112" y="1567"/>
                </a:lnTo>
                <a:lnTo>
                  <a:pt x="737616" y="0"/>
                </a:lnTo>
                <a:lnTo>
                  <a:pt x="786119" y="1567"/>
                </a:lnTo>
                <a:lnTo>
                  <a:pt x="833783" y="6205"/>
                </a:lnTo>
                <a:lnTo>
                  <a:pt x="880512" y="13816"/>
                </a:lnTo>
                <a:lnTo>
                  <a:pt x="926209" y="24303"/>
                </a:lnTo>
                <a:lnTo>
                  <a:pt x="970775" y="37569"/>
                </a:lnTo>
                <a:lnTo>
                  <a:pt x="1014115" y="53517"/>
                </a:lnTo>
                <a:lnTo>
                  <a:pt x="1056130" y="72049"/>
                </a:lnTo>
                <a:lnTo>
                  <a:pt x="1096724" y="93069"/>
                </a:lnTo>
                <a:lnTo>
                  <a:pt x="1135800" y="116479"/>
                </a:lnTo>
                <a:lnTo>
                  <a:pt x="1173260" y="142183"/>
                </a:lnTo>
                <a:lnTo>
                  <a:pt x="1209007" y="170082"/>
                </a:lnTo>
                <a:lnTo>
                  <a:pt x="1242945" y="200080"/>
                </a:lnTo>
                <a:lnTo>
                  <a:pt x="1274975" y="232080"/>
                </a:lnTo>
                <a:lnTo>
                  <a:pt x="1305002" y="265985"/>
                </a:lnTo>
                <a:lnTo>
                  <a:pt x="1332926" y="301697"/>
                </a:lnTo>
                <a:lnTo>
                  <a:pt x="1358653" y="339119"/>
                </a:lnTo>
                <a:lnTo>
                  <a:pt x="1382084" y="378154"/>
                </a:lnTo>
                <a:lnTo>
                  <a:pt x="1403122" y="418706"/>
                </a:lnTo>
                <a:lnTo>
                  <a:pt x="1421670" y="460676"/>
                </a:lnTo>
                <a:lnTo>
                  <a:pt x="1437631" y="503968"/>
                </a:lnTo>
                <a:lnTo>
                  <a:pt x="1450908" y="548485"/>
                </a:lnTo>
                <a:lnTo>
                  <a:pt x="1461404" y="594129"/>
                </a:lnTo>
                <a:lnTo>
                  <a:pt x="1469021" y="640803"/>
                </a:lnTo>
                <a:lnTo>
                  <a:pt x="1473663" y="688410"/>
                </a:lnTo>
                <a:lnTo>
                  <a:pt x="1475232" y="736854"/>
                </a:lnTo>
                <a:lnTo>
                  <a:pt x="1473663" y="785297"/>
                </a:lnTo>
                <a:lnTo>
                  <a:pt x="1469021" y="832904"/>
                </a:lnTo>
                <a:lnTo>
                  <a:pt x="1461404" y="879578"/>
                </a:lnTo>
                <a:lnTo>
                  <a:pt x="1450908" y="925222"/>
                </a:lnTo>
                <a:lnTo>
                  <a:pt x="1437631" y="969739"/>
                </a:lnTo>
                <a:lnTo>
                  <a:pt x="1421670" y="1013031"/>
                </a:lnTo>
                <a:lnTo>
                  <a:pt x="1403122" y="1055001"/>
                </a:lnTo>
                <a:lnTo>
                  <a:pt x="1382084" y="1095553"/>
                </a:lnTo>
                <a:lnTo>
                  <a:pt x="1358653" y="1134588"/>
                </a:lnTo>
                <a:lnTo>
                  <a:pt x="1332926" y="1172010"/>
                </a:lnTo>
                <a:lnTo>
                  <a:pt x="1305002" y="1207722"/>
                </a:lnTo>
                <a:lnTo>
                  <a:pt x="1274975" y="1241627"/>
                </a:lnTo>
                <a:lnTo>
                  <a:pt x="1242945" y="1273627"/>
                </a:lnTo>
                <a:lnTo>
                  <a:pt x="1209007" y="1303625"/>
                </a:lnTo>
                <a:lnTo>
                  <a:pt x="1173260" y="1331524"/>
                </a:lnTo>
                <a:lnTo>
                  <a:pt x="1135800" y="1357228"/>
                </a:lnTo>
                <a:lnTo>
                  <a:pt x="1096724" y="1380638"/>
                </a:lnTo>
                <a:lnTo>
                  <a:pt x="1056130" y="1401658"/>
                </a:lnTo>
                <a:lnTo>
                  <a:pt x="1014115" y="1420190"/>
                </a:lnTo>
                <a:lnTo>
                  <a:pt x="970775" y="1436138"/>
                </a:lnTo>
                <a:lnTo>
                  <a:pt x="926209" y="1449404"/>
                </a:lnTo>
                <a:lnTo>
                  <a:pt x="880512" y="1459891"/>
                </a:lnTo>
                <a:lnTo>
                  <a:pt x="833783" y="1467502"/>
                </a:lnTo>
                <a:lnTo>
                  <a:pt x="786119" y="1472140"/>
                </a:lnTo>
                <a:lnTo>
                  <a:pt x="737616" y="1473708"/>
                </a:lnTo>
                <a:lnTo>
                  <a:pt x="689112" y="1472140"/>
                </a:lnTo>
                <a:lnTo>
                  <a:pt x="641448" y="1467502"/>
                </a:lnTo>
                <a:lnTo>
                  <a:pt x="594719" y="1459891"/>
                </a:lnTo>
                <a:lnTo>
                  <a:pt x="549022" y="1449404"/>
                </a:lnTo>
                <a:lnTo>
                  <a:pt x="504456" y="1436138"/>
                </a:lnTo>
                <a:lnTo>
                  <a:pt x="461116" y="1420190"/>
                </a:lnTo>
                <a:lnTo>
                  <a:pt x="419101" y="1401658"/>
                </a:lnTo>
                <a:lnTo>
                  <a:pt x="378507" y="1380638"/>
                </a:lnTo>
                <a:lnTo>
                  <a:pt x="339431" y="1357228"/>
                </a:lnTo>
                <a:lnTo>
                  <a:pt x="301971" y="1331524"/>
                </a:lnTo>
                <a:lnTo>
                  <a:pt x="266224" y="1303625"/>
                </a:lnTo>
                <a:lnTo>
                  <a:pt x="232286" y="1273627"/>
                </a:lnTo>
                <a:lnTo>
                  <a:pt x="200256" y="1241627"/>
                </a:lnTo>
                <a:lnTo>
                  <a:pt x="170229" y="1207722"/>
                </a:lnTo>
                <a:lnTo>
                  <a:pt x="142305" y="1172010"/>
                </a:lnTo>
                <a:lnTo>
                  <a:pt x="116578" y="1134588"/>
                </a:lnTo>
                <a:lnTo>
                  <a:pt x="93147" y="1095553"/>
                </a:lnTo>
                <a:lnTo>
                  <a:pt x="72109" y="1055001"/>
                </a:lnTo>
                <a:lnTo>
                  <a:pt x="53561" y="1013031"/>
                </a:lnTo>
                <a:lnTo>
                  <a:pt x="37600" y="969739"/>
                </a:lnTo>
                <a:lnTo>
                  <a:pt x="24323" y="925222"/>
                </a:lnTo>
                <a:lnTo>
                  <a:pt x="13827" y="879578"/>
                </a:lnTo>
                <a:lnTo>
                  <a:pt x="6210" y="832904"/>
                </a:lnTo>
                <a:lnTo>
                  <a:pt x="1568" y="785297"/>
                </a:lnTo>
                <a:lnTo>
                  <a:pt x="0" y="736854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14" name="object 14">
            <a:extLst>
              <a:ext uri="{FF2B5EF4-FFF2-40B4-BE49-F238E27FC236}">
                <a16:creationId xmlns="" xmlns:a16="http://schemas.microsoft.com/office/drawing/2014/main" id="{25451F4A-C413-B8FC-133C-929B5476592B}"/>
              </a:ext>
            </a:extLst>
          </p:cNvPr>
          <p:cNvSpPr txBox="1"/>
          <p:nvPr/>
        </p:nvSpPr>
        <p:spPr>
          <a:xfrm>
            <a:off x="9436100" y="5267326"/>
            <a:ext cx="477838" cy="136525"/>
          </a:xfrm>
          <a:prstGeom prst="rect">
            <a:avLst/>
          </a:prstGeom>
        </p:spPr>
        <p:txBody>
          <a:bodyPr lIns="0" tIns="9525" rIns="0" bIns="0">
            <a:spAutoFit/>
          </a:bodyPr>
          <a:lstStyle/>
          <a:p>
            <a:pPr marL="9525">
              <a:spcBef>
                <a:spcPts val="75"/>
              </a:spcBef>
              <a:defRPr/>
            </a:pPr>
            <a:r>
              <a:rPr sz="825" spc="-4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P</a:t>
            </a:r>
            <a:r>
              <a:rPr sz="825" spc="-8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R</a:t>
            </a:r>
            <a:r>
              <a:rPr sz="825" spc="-4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E</a:t>
            </a:r>
            <a:r>
              <a:rPr sz="825" spc="-8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</a:t>
            </a:r>
            <a:r>
              <a:rPr sz="825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I</a:t>
            </a:r>
            <a:r>
              <a:rPr sz="825" spc="-4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S</a:t>
            </a:r>
            <a:r>
              <a:rPr sz="825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218124" name="object 15">
            <a:extLst>
              <a:ext uri="{FF2B5EF4-FFF2-40B4-BE49-F238E27FC236}">
                <a16:creationId xmlns="" xmlns:a16="http://schemas.microsoft.com/office/drawing/2014/main" id="{271FFCE2-0B2B-56B6-41E3-2077FF5058B2}"/>
              </a:ext>
            </a:extLst>
          </p:cNvPr>
          <p:cNvSpPr>
            <a:spLocks/>
          </p:cNvSpPr>
          <p:nvPr/>
        </p:nvSpPr>
        <p:spPr bwMode="auto">
          <a:xfrm>
            <a:off x="8702676" y="5162550"/>
            <a:ext cx="295275" cy="374650"/>
          </a:xfrm>
          <a:custGeom>
            <a:avLst/>
            <a:gdLst>
              <a:gd name="T0" fmla="*/ 2 w 393700"/>
              <a:gd name="T1" fmla="*/ 0 h 498475"/>
              <a:gd name="T2" fmla="*/ 0 w 393700"/>
              <a:gd name="T3" fmla="*/ 2 h 498475"/>
              <a:gd name="T4" fmla="*/ 2 w 393700"/>
              <a:gd name="T5" fmla="*/ 4 h 498475"/>
              <a:gd name="T6" fmla="*/ 2 w 393700"/>
              <a:gd name="T7" fmla="*/ 3 h 498475"/>
              <a:gd name="T8" fmla="*/ 3 w 393700"/>
              <a:gd name="T9" fmla="*/ 3 h 498475"/>
              <a:gd name="T10" fmla="*/ 3 w 393700"/>
              <a:gd name="T11" fmla="*/ 2 h 498475"/>
              <a:gd name="T12" fmla="*/ 2 w 393700"/>
              <a:gd name="T13" fmla="*/ 2 h 498475"/>
              <a:gd name="T14" fmla="*/ 2 w 393700"/>
              <a:gd name="T15" fmla="*/ 0 h 4984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3700" h="498475">
                <a:moveTo>
                  <a:pt x="196595" y="0"/>
                </a:moveTo>
                <a:lnTo>
                  <a:pt x="0" y="249173"/>
                </a:lnTo>
                <a:lnTo>
                  <a:pt x="196595" y="498347"/>
                </a:lnTo>
                <a:lnTo>
                  <a:pt x="196595" y="398652"/>
                </a:lnTo>
                <a:lnTo>
                  <a:pt x="393191" y="398652"/>
                </a:lnTo>
                <a:lnTo>
                  <a:pt x="393191" y="99694"/>
                </a:lnTo>
                <a:lnTo>
                  <a:pt x="196595" y="99694"/>
                </a:lnTo>
                <a:lnTo>
                  <a:pt x="196595" y="0"/>
                </a:lnTo>
                <a:close/>
              </a:path>
            </a:pathLst>
          </a:cu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25" name="object 16">
            <a:extLst>
              <a:ext uri="{FF2B5EF4-FFF2-40B4-BE49-F238E27FC236}">
                <a16:creationId xmlns="" xmlns:a16="http://schemas.microsoft.com/office/drawing/2014/main" id="{AEBD82CC-1947-FE59-E502-0C33D2A0C547}"/>
              </a:ext>
            </a:extLst>
          </p:cNvPr>
          <p:cNvSpPr>
            <a:spLocks/>
          </p:cNvSpPr>
          <p:nvPr/>
        </p:nvSpPr>
        <p:spPr bwMode="auto">
          <a:xfrm>
            <a:off x="7459663" y="4797426"/>
            <a:ext cx="1181100" cy="1198563"/>
          </a:xfrm>
          <a:custGeom>
            <a:avLst/>
            <a:gdLst>
              <a:gd name="T0" fmla="*/ 48 w 1475740"/>
              <a:gd name="T1" fmla="*/ 2 h 1473835"/>
              <a:gd name="T2" fmla="*/ 42 w 1475740"/>
              <a:gd name="T3" fmla="*/ 2 h 1473835"/>
              <a:gd name="T4" fmla="*/ 34 w 1475740"/>
              <a:gd name="T5" fmla="*/ 6 h 1473835"/>
              <a:gd name="T6" fmla="*/ 29 w 1475740"/>
              <a:gd name="T7" fmla="*/ 10 h 1473835"/>
              <a:gd name="T8" fmla="*/ 24 w 1475740"/>
              <a:gd name="T9" fmla="*/ 16 h 1473835"/>
              <a:gd name="T10" fmla="*/ 18 w 1475740"/>
              <a:gd name="T11" fmla="*/ 24 h 1473835"/>
              <a:gd name="T12" fmla="*/ 14 w 1475740"/>
              <a:gd name="T13" fmla="*/ 32 h 1473835"/>
              <a:gd name="T14" fmla="*/ 10 w 1475740"/>
              <a:gd name="T15" fmla="*/ 41 h 1473835"/>
              <a:gd name="T16" fmla="*/ 6 w 1475740"/>
              <a:gd name="T17" fmla="*/ 52 h 1473835"/>
              <a:gd name="T18" fmla="*/ 4 w 1475740"/>
              <a:gd name="T19" fmla="*/ 64 h 1473835"/>
              <a:gd name="T20" fmla="*/ 2 w 1475740"/>
              <a:gd name="T21" fmla="*/ 76 h 1473835"/>
              <a:gd name="T22" fmla="*/ 2 w 1475740"/>
              <a:gd name="T23" fmla="*/ 88 h 1473835"/>
              <a:gd name="T24" fmla="*/ 0 w 1475740"/>
              <a:gd name="T25" fmla="*/ 102 h 1473835"/>
              <a:gd name="T26" fmla="*/ 2 w 1475740"/>
              <a:gd name="T27" fmla="*/ 115 h 1473835"/>
              <a:gd name="T28" fmla="*/ 2 w 1475740"/>
              <a:gd name="T29" fmla="*/ 128 h 1473835"/>
              <a:gd name="T30" fmla="*/ 4 w 1475740"/>
              <a:gd name="T31" fmla="*/ 140 h 1473835"/>
              <a:gd name="T32" fmla="*/ 6 w 1475740"/>
              <a:gd name="T33" fmla="*/ 151 h 1473835"/>
              <a:gd name="T34" fmla="*/ 10 w 1475740"/>
              <a:gd name="T35" fmla="*/ 161 h 1473835"/>
              <a:gd name="T36" fmla="*/ 14 w 1475740"/>
              <a:gd name="T37" fmla="*/ 172 h 1473835"/>
              <a:gd name="T38" fmla="*/ 18 w 1475740"/>
              <a:gd name="T39" fmla="*/ 180 h 1473835"/>
              <a:gd name="T40" fmla="*/ 24 w 1475740"/>
              <a:gd name="T41" fmla="*/ 187 h 1473835"/>
              <a:gd name="T42" fmla="*/ 29 w 1475740"/>
              <a:gd name="T43" fmla="*/ 193 h 1473835"/>
              <a:gd name="T44" fmla="*/ 34 w 1475740"/>
              <a:gd name="T45" fmla="*/ 198 h 1473835"/>
              <a:gd name="T46" fmla="*/ 42 w 1475740"/>
              <a:gd name="T47" fmla="*/ 200 h 1473835"/>
              <a:gd name="T48" fmla="*/ 48 w 1475740"/>
              <a:gd name="T49" fmla="*/ 203 h 1473835"/>
              <a:gd name="T50" fmla="*/ 54 w 1475740"/>
              <a:gd name="T51" fmla="*/ 203 h 1473835"/>
              <a:gd name="T52" fmla="*/ 61 w 1475740"/>
              <a:gd name="T53" fmla="*/ 200 h 1473835"/>
              <a:gd name="T54" fmla="*/ 66 w 1475740"/>
              <a:gd name="T55" fmla="*/ 198 h 1473835"/>
              <a:gd name="T56" fmla="*/ 73 w 1475740"/>
              <a:gd name="T57" fmla="*/ 193 h 1473835"/>
              <a:gd name="T58" fmla="*/ 78 w 1475740"/>
              <a:gd name="T59" fmla="*/ 187 h 1473835"/>
              <a:gd name="T60" fmla="*/ 83 w 1475740"/>
              <a:gd name="T61" fmla="*/ 180 h 1473835"/>
              <a:gd name="T62" fmla="*/ 88 w 1475740"/>
              <a:gd name="T63" fmla="*/ 172 h 1473835"/>
              <a:gd name="T64" fmla="*/ 92 w 1475740"/>
              <a:gd name="T65" fmla="*/ 161 h 1473835"/>
              <a:gd name="T66" fmla="*/ 96 w 1475740"/>
              <a:gd name="T67" fmla="*/ 151 h 1473835"/>
              <a:gd name="T68" fmla="*/ 98 w 1475740"/>
              <a:gd name="T69" fmla="*/ 140 h 1473835"/>
              <a:gd name="T70" fmla="*/ 101 w 1475740"/>
              <a:gd name="T71" fmla="*/ 128 h 1473835"/>
              <a:gd name="T72" fmla="*/ 101 w 1475740"/>
              <a:gd name="T73" fmla="*/ 115 h 1473835"/>
              <a:gd name="T74" fmla="*/ 102 w 1475740"/>
              <a:gd name="T75" fmla="*/ 102 h 1473835"/>
              <a:gd name="T76" fmla="*/ 101 w 1475740"/>
              <a:gd name="T77" fmla="*/ 88 h 1473835"/>
              <a:gd name="T78" fmla="*/ 101 w 1475740"/>
              <a:gd name="T79" fmla="*/ 76 h 1473835"/>
              <a:gd name="T80" fmla="*/ 98 w 1475740"/>
              <a:gd name="T81" fmla="*/ 64 h 1473835"/>
              <a:gd name="T82" fmla="*/ 96 w 1475740"/>
              <a:gd name="T83" fmla="*/ 52 h 1473835"/>
              <a:gd name="T84" fmla="*/ 92 w 1475740"/>
              <a:gd name="T85" fmla="*/ 41 h 1473835"/>
              <a:gd name="T86" fmla="*/ 88 w 1475740"/>
              <a:gd name="T87" fmla="*/ 32 h 1473835"/>
              <a:gd name="T88" fmla="*/ 83 w 1475740"/>
              <a:gd name="T89" fmla="*/ 24 h 1473835"/>
              <a:gd name="T90" fmla="*/ 78 w 1475740"/>
              <a:gd name="T91" fmla="*/ 16 h 1473835"/>
              <a:gd name="T92" fmla="*/ 73 w 1475740"/>
              <a:gd name="T93" fmla="*/ 10 h 1473835"/>
              <a:gd name="T94" fmla="*/ 66 w 1475740"/>
              <a:gd name="T95" fmla="*/ 6 h 1473835"/>
              <a:gd name="T96" fmla="*/ 61 w 1475740"/>
              <a:gd name="T97" fmla="*/ 2 h 1473835"/>
              <a:gd name="T98" fmla="*/ 54 w 1475740"/>
              <a:gd name="T99" fmla="*/ 2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737615" y="0"/>
                </a:moveTo>
                <a:lnTo>
                  <a:pt x="689112" y="1567"/>
                </a:lnTo>
                <a:lnTo>
                  <a:pt x="641448" y="6205"/>
                </a:lnTo>
                <a:lnTo>
                  <a:pt x="594719" y="13816"/>
                </a:lnTo>
                <a:lnTo>
                  <a:pt x="549022" y="24303"/>
                </a:lnTo>
                <a:lnTo>
                  <a:pt x="504456" y="37569"/>
                </a:lnTo>
                <a:lnTo>
                  <a:pt x="461116" y="53517"/>
                </a:lnTo>
                <a:lnTo>
                  <a:pt x="419101" y="72049"/>
                </a:lnTo>
                <a:lnTo>
                  <a:pt x="378507" y="93069"/>
                </a:lnTo>
                <a:lnTo>
                  <a:pt x="339431" y="116479"/>
                </a:lnTo>
                <a:lnTo>
                  <a:pt x="301971" y="142183"/>
                </a:lnTo>
                <a:lnTo>
                  <a:pt x="266224" y="170082"/>
                </a:lnTo>
                <a:lnTo>
                  <a:pt x="232286" y="200080"/>
                </a:lnTo>
                <a:lnTo>
                  <a:pt x="200256" y="232080"/>
                </a:lnTo>
                <a:lnTo>
                  <a:pt x="170229" y="265985"/>
                </a:lnTo>
                <a:lnTo>
                  <a:pt x="142305" y="301697"/>
                </a:lnTo>
                <a:lnTo>
                  <a:pt x="116578" y="339119"/>
                </a:lnTo>
                <a:lnTo>
                  <a:pt x="93147" y="378154"/>
                </a:lnTo>
                <a:lnTo>
                  <a:pt x="72109" y="418706"/>
                </a:lnTo>
                <a:lnTo>
                  <a:pt x="53561" y="460676"/>
                </a:lnTo>
                <a:lnTo>
                  <a:pt x="37600" y="503968"/>
                </a:lnTo>
                <a:lnTo>
                  <a:pt x="24323" y="548485"/>
                </a:lnTo>
                <a:lnTo>
                  <a:pt x="13827" y="594129"/>
                </a:lnTo>
                <a:lnTo>
                  <a:pt x="6210" y="640803"/>
                </a:lnTo>
                <a:lnTo>
                  <a:pt x="1568" y="688410"/>
                </a:lnTo>
                <a:lnTo>
                  <a:pt x="0" y="736854"/>
                </a:lnTo>
                <a:lnTo>
                  <a:pt x="1568" y="785297"/>
                </a:lnTo>
                <a:lnTo>
                  <a:pt x="6210" y="832904"/>
                </a:lnTo>
                <a:lnTo>
                  <a:pt x="13827" y="879578"/>
                </a:lnTo>
                <a:lnTo>
                  <a:pt x="24323" y="925222"/>
                </a:lnTo>
                <a:lnTo>
                  <a:pt x="37600" y="969739"/>
                </a:lnTo>
                <a:lnTo>
                  <a:pt x="53561" y="1013031"/>
                </a:lnTo>
                <a:lnTo>
                  <a:pt x="72109" y="1055001"/>
                </a:lnTo>
                <a:lnTo>
                  <a:pt x="93147" y="1095553"/>
                </a:lnTo>
                <a:lnTo>
                  <a:pt x="116578" y="1134588"/>
                </a:lnTo>
                <a:lnTo>
                  <a:pt x="142305" y="1172010"/>
                </a:lnTo>
                <a:lnTo>
                  <a:pt x="170229" y="1207722"/>
                </a:lnTo>
                <a:lnTo>
                  <a:pt x="200256" y="1241627"/>
                </a:lnTo>
                <a:lnTo>
                  <a:pt x="232286" y="1273627"/>
                </a:lnTo>
                <a:lnTo>
                  <a:pt x="266224" y="1303625"/>
                </a:lnTo>
                <a:lnTo>
                  <a:pt x="301971" y="1331524"/>
                </a:lnTo>
                <a:lnTo>
                  <a:pt x="339431" y="1357228"/>
                </a:lnTo>
                <a:lnTo>
                  <a:pt x="378507" y="1380638"/>
                </a:lnTo>
                <a:lnTo>
                  <a:pt x="419101" y="1401658"/>
                </a:lnTo>
                <a:lnTo>
                  <a:pt x="461116" y="1420190"/>
                </a:lnTo>
                <a:lnTo>
                  <a:pt x="504456" y="1436138"/>
                </a:lnTo>
                <a:lnTo>
                  <a:pt x="549022" y="1449404"/>
                </a:lnTo>
                <a:lnTo>
                  <a:pt x="594719" y="1459891"/>
                </a:lnTo>
                <a:lnTo>
                  <a:pt x="641448" y="1467502"/>
                </a:lnTo>
                <a:lnTo>
                  <a:pt x="689112" y="1472140"/>
                </a:lnTo>
                <a:lnTo>
                  <a:pt x="737615" y="1473708"/>
                </a:lnTo>
                <a:lnTo>
                  <a:pt x="786119" y="1472140"/>
                </a:lnTo>
                <a:lnTo>
                  <a:pt x="833783" y="1467502"/>
                </a:lnTo>
                <a:lnTo>
                  <a:pt x="880512" y="1459891"/>
                </a:lnTo>
                <a:lnTo>
                  <a:pt x="926209" y="1449404"/>
                </a:lnTo>
                <a:lnTo>
                  <a:pt x="970775" y="1436138"/>
                </a:lnTo>
                <a:lnTo>
                  <a:pt x="1014115" y="1420190"/>
                </a:lnTo>
                <a:lnTo>
                  <a:pt x="1056130" y="1401658"/>
                </a:lnTo>
                <a:lnTo>
                  <a:pt x="1096724" y="1380638"/>
                </a:lnTo>
                <a:lnTo>
                  <a:pt x="1135800" y="1357228"/>
                </a:lnTo>
                <a:lnTo>
                  <a:pt x="1173260" y="1331524"/>
                </a:lnTo>
                <a:lnTo>
                  <a:pt x="1209007" y="1303625"/>
                </a:lnTo>
                <a:lnTo>
                  <a:pt x="1242945" y="1273627"/>
                </a:lnTo>
                <a:lnTo>
                  <a:pt x="1274975" y="1241627"/>
                </a:lnTo>
                <a:lnTo>
                  <a:pt x="1305002" y="1207722"/>
                </a:lnTo>
                <a:lnTo>
                  <a:pt x="1332926" y="1172010"/>
                </a:lnTo>
                <a:lnTo>
                  <a:pt x="1358653" y="1134588"/>
                </a:lnTo>
                <a:lnTo>
                  <a:pt x="1382084" y="1095553"/>
                </a:lnTo>
                <a:lnTo>
                  <a:pt x="1403122" y="1055001"/>
                </a:lnTo>
                <a:lnTo>
                  <a:pt x="1421670" y="1013031"/>
                </a:lnTo>
                <a:lnTo>
                  <a:pt x="1437631" y="969739"/>
                </a:lnTo>
                <a:lnTo>
                  <a:pt x="1450908" y="925222"/>
                </a:lnTo>
                <a:lnTo>
                  <a:pt x="1461404" y="879578"/>
                </a:lnTo>
                <a:lnTo>
                  <a:pt x="1469021" y="832904"/>
                </a:lnTo>
                <a:lnTo>
                  <a:pt x="1473663" y="785297"/>
                </a:lnTo>
                <a:lnTo>
                  <a:pt x="1475231" y="736854"/>
                </a:lnTo>
                <a:lnTo>
                  <a:pt x="1473663" y="688410"/>
                </a:lnTo>
                <a:lnTo>
                  <a:pt x="1469021" y="640803"/>
                </a:lnTo>
                <a:lnTo>
                  <a:pt x="1461404" y="594129"/>
                </a:lnTo>
                <a:lnTo>
                  <a:pt x="1450908" y="548485"/>
                </a:lnTo>
                <a:lnTo>
                  <a:pt x="1437631" y="503968"/>
                </a:lnTo>
                <a:lnTo>
                  <a:pt x="1421670" y="460676"/>
                </a:lnTo>
                <a:lnTo>
                  <a:pt x="1403122" y="418706"/>
                </a:lnTo>
                <a:lnTo>
                  <a:pt x="1382084" y="378154"/>
                </a:lnTo>
                <a:lnTo>
                  <a:pt x="1358653" y="339119"/>
                </a:lnTo>
                <a:lnTo>
                  <a:pt x="1332926" y="301697"/>
                </a:lnTo>
                <a:lnTo>
                  <a:pt x="1305002" y="265985"/>
                </a:lnTo>
                <a:lnTo>
                  <a:pt x="1274975" y="232080"/>
                </a:lnTo>
                <a:lnTo>
                  <a:pt x="1242945" y="200080"/>
                </a:lnTo>
                <a:lnTo>
                  <a:pt x="1209007" y="170082"/>
                </a:lnTo>
                <a:lnTo>
                  <a:pt x="1173260" y="142183"/>
                </a:lnTo>
                <a:lnTo>
                  <a:pt x="1135800" y="116479"/>
                </a:lnTo>
                <a:lnTo>
                  <a:pt x="1096724" y="93069"/>
                </a:lnTo>
                <a:lnTo>
                  <a:pt x="1056130" y="72049"/>
                </a:lnTo>
                <a:lnTo>
                  <a:pt x="1014115" y="53517"/>
                </a:lnTo>
                <a:lnTo>
                  <a:pt x="970775" y="37569"/>
                </a:lnTo>
                <a:lnTo>
                  <a:pt x="926209" y="24303"/>
                </a:lnTo>
                <a:lnTo>
                  <a:pt x="880512" y="13816"/>
                </a:lnTo>
                <a:lnTo>
                  <a:pt x="833783" y="6205"/>
                </a:lnTo>
                <a:lnTo>
                  <a:pt x="786119" y="1567"/>
                </a:lnTo>
                <a:lnTo>
                  <a:pt x="737615" y="0"/>
                </a:lnTo>
                <a:close/>
              </a:path>
            </a:pathLst>
          </a:custGeom>
          <a:solidFill>
            <a:srgbClr val="338B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26" name="object 17">
            <a:extLst>
              <a:ext uri="{FF2B5EF4-FFF2-40B4-BE49-F238E27FC236}">
                <a16:creationId xmlns="" xmlns:a16="http://schemas.microsoft.com/office/drawing/2014/main" id="{A485923A-8895-F330-CD75-2CB560602263}"/>
              </a:ext>
            </a:extLst>
          </p:cNvPr>
          <p:cNvSpPr>
            <a:spLocks/>
          </p:cNvSpPr>
          <p:nvPr/>
        </p:nvSpPr>
        <p:spPr bwMode="auto">
          <a:xfrm>
            <a:off x="7459664" y="4797425"/>
            <a:ext cx="1106487" cy="1106488"/>
          </a:xfrm>
          <a:custGeom>
            <a:avLst/>
            <a:gdLst>
              <a:gd name="T0" fmla="*/ 1 w 1475740"/>
              <a:gd name="T1" fmla="*/ 4 h 1473835"/>
              <a:gd name="T2" fmla="*/ 1 w 1475740"/>
              <a:gd name="T3" fmla="*/ 3 h 1473835"/>
              <a:gd name="T4" fmla="*/ 1 w 1475740"/>
              <a:gd name="T5" fmla="*/ 3 h 1473835"/>
              <a:gd name="T6" fmla="*/ 1 w 1475740"/>
              <a:gd name="T7" fmla="*/ 2 h 1473835"/>
              <a:gd name="T8" fmla="*/ 1 w 1475740"/>
              <a:gd name="T9" fmla="*/ 2 h 1473835"/>
              <a:gd name="T10" fmla="*/ 1 w 1475740"/>
              <a:gd name="T11" fmla="*/ 2 h 1473835"/>
              <a:gd name="T12" fmla="*/ 1 w 1475740"/>
              <a:gd name="T13" fmla="*/ 2 h 1473835"/>
              <a:gd name="T14" fmla="*/ 1 w 1475740"/>
              <a:gd name="T15" fmla="*/ 2 h 1473835"/>
              <a:gd name="T16" fmla="*/ 1 w 1475740"/>
              <a:gd name="T17" fmla="*/ 2 h 1473835"/>
              <a:gd name="T18" fmla="*/ 1 w 1475740"/>
              <a:gd name="T19" fmla="*/ 2 h 1473835"/>
              <a:gd name="T20" fmla="*/ 2 w 1475740"/>
              <a:gd name="T21" fmla="*/ 2 h 1473835"/>
              <a:gd name="T22" fmla="*/ 2 w 1475740"/>
              <a:gd name="T23" fmla="*/ 2 h 1473835"/>
              <a:gd name="T24" fmla="*/ 3 w 1475740"/>
              <a:gd name="T25" fmla="*/ 0 h 1473835"/>
              <a:gd name="T26" fmla="*/ 3 w 1475740"/>
              <a:gd name="T27" fmla="*/ 2 h 1473835"/>
              <a:gd name="T28" fmla="*/ 4 w 1475740"/>
              <a:gd name="T29" fmla="*/ 2 h 1473835"/>
              <a:gd name="T30" fmla="*/ 4 w 1475740"/>
              <a:gd name="T31" fmla="*/ 2 h 1473835"/>
              <a:gd name="T32" fmla="*/ 4 w 1475740"/>
              <a:gd name="T33" fmla="*/ 2 h 1473835"/>
              <a:gd name="T34" fmla="*/ 5 w 1475740"/>
              <a:gd name="T35" fmla="*/ 2 h 1473835"/>
              <a:gd name="T36" fmla="*/ 5 w 1475740"/>
              <a:gd name="T37" fmla="*/ 2 h 1473835"/>
              <a:gd name="T38" fmla="*/ 5 w 1475740"/>
              <a:gd name="T39" fmla="*/ 2 h 1473835"/>
              <a:gd name="T40" fmla="*/ 5 w 1475740"/>
              <a:gd name="T41" fmla="*/ 2 h 1473835"/>
              <a:gd name="T42" fmla="*/ 5 w 1475740"/>
              <a:gd name="T43" fmla="*/ 2 h 1473835"/>
              <a:gd name="T44" fmla="*/ 5 w 1475740"/>
              <a:gd name="T45" fmla="*/ 3 h 1473835"/>
              <a:gd name="T46" fmla="*/ 5 w 1475740"/>
              <a:gd name="T47" fmla="*/ 3 h 1473835"/>
              <a:gd name="T48" fmla="*/ 5 w 1475740"/>
              <a:gd name="T49" fmla="*/ 4 h 1473835"/>
              <a:gd name="T50" fmla="*/ 5 w 1475740"/>
              <a:gd name="T51" fmla="*/ 4 h 1473835"/>
              <a:gd name="T52" fmla="*/ 5 w 1475740"/>
              <a:gd name="T53" fmla="*/ 5 h 1473835"/>
              <a:gd name="T54" fmla="*/ 5 w 1475740"/>
              <a:gd name="T55" fmla="*/ 5 h 1473835"/>
              <a:gd name="T56" fmla="*/ 5 w 1475740"/>
              <a:gd name="T57" fmla="*/ 5 h 1473835"/>
              <a:gd name="T58" fmla="*/ 5 w 1475740"/>
              <a:gd name="T59" fmla="*/ 6 h 1473835"/>
              <a:gd name="T60" fmla="*/ 5 w 1475740"/>
              <a:gd name="T61" fmla="*/ 6 h 1473835"/>
              <a:gd name="T62" fmla="*/ 5 w 1475740"/>
              <a:gd name="T63" fmla="*/ 6 h 1473835"/>
              <a:gd name="T64" fmla="*/ 5 w 1475740"/>
              <a:gd name="T65" fmla="*/ 6 h 1473835"/>
              <a:gd name="T66" fmla="*/ 4 w 1475740"/>
              <a:gd name="T67" fmla="*/ 6 h 1473835"/>
              <a:gd name="T68" fmla="*/ 4 w 1475740"/>
              <a:gd name="T69" fmla="*/ 6 h 1473835"/>
              <a:gd name="T70" fmla="*/ 4 w 1475740"/>
              <a:gd name="T71" fmla="*/ 6 h 1473835"/>
              <a:gd name="T72" fmla="*/ 3 w 1475740"/>
              <a:gd name="T73" fmla="*/ 7 h 1473835"/>
              <a:gd name="T74" fmla="*/ 3 w 1475740"/>
              <a:gd name="T75" fmla="*/ 7 h 1473835"/>
              <a:gd name="T76" fmla="*/ 2 w 1475740"/>
              <a:gd name="T77" fmla="*/ 7 h 1473835"/>
              <a:gd name="T78" fmla="*/ 2 w 1475740"/>
              <a:gd name="T79" fmla="*/ 6 h 1473835"/>
              <a:gd name="T80" fmla="*/ 1 w 1475740"/>
              <a:gd name="T81" fmla="*/ 6 h 1473835"/>
              <a:gd name="T82" fmla="*/ 1 w 1475740"/>
              <a:gd name="T83" fmla="*/ 6 h 1473835"/>
              <a:gd name="T84" fmla="*/ 1 w 1475740"/>
              <a:gd name="T85" fmla="*/ 6 h 1473835"/>
              <a:gd name="T86" fmla="*/ 1 w 1475740"/>
              <a:gd name="T87" fmla="*/ 6 h 1473835"/>
              <a:gd name="T88" fmla="*/ 1 w 1475740"/>
              <a:gd name="T89" fmla="*/ 6 h 1473835"/>
              <a:gd name="T90" fmla="*/ 1 w 1475740"/>
              <a:gd name="T91" fmla="*/ 6 h 1473835"/>
              <a:gd name="T92" fmla="*/ 1 w 1475740"/>
              <a:gd name="T93" fmla="*/ 5 h 1473835"/>
              <a:gd name="T94" fmla="*/ 1 w 1475740"/>
              <a:gd name="T95" fmla="*/ 5 h 1473835"/>
              <a:gd name="T96" fmla="*/ 1 w 1475740"/>
              <a:gd name="T97" fmla="*/ 5 h 1473835"/>
              <a:gd name="T98" fmla="*/ 1 w 1475740"/>
              <a:gd name="T99" fmla="*/ 4 h 147383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475740" h="1473835">
                <a:moveTo>
                  <a:pt x="0" y="736854"/>
                </a:moveTo>
                <a:lnTo>
                  <a:pt x="1568" y="688410"/>
                </a:lnTo>
                <a:lnTo>
                  <a:pt x="6210" y="640803"/>
                </a:lnTo>
                <a:lnTo>
                  <a:pt x="13827" y="594129"/>
                </a:lnTo>
                <a:lnTo>
                  <a:pt x="24323" y="548485"/>
                </a:lnTo>
                <a:lnTo>
                  <a:pt x="37600" y="503968"/>
                </a:lnTo>
                <a:lnTo>
                  <a:pt x="53561" y="460676"/>
                </a:lnTo>
                <a:lnTo>
                  <a:pt x="72109" y="418706"/>
                </a:lnTo>
                <a:lnTo>
                  <a:pt x="93147" y="378154"/>
                </a:lnTo>
                <a:lnTo>
                  <a:pt x="116578" y="339119"/>
                </a:lnTo>
                <a:lnTo>
                  <a:pt x="142305" y="301697"/>
                </a:lnTo>
                <a:lnTo>
                  <a:pt x="170229" y="265985"/>
                </a:lnTo>
                <a:lnTo>
                  <a:pt x="200256" y="232080"/>
                </a:lnTo>
                <a:lnTo>
                  <a:pt x="232286" y="200080"/>
                </a:lnTo>
                <a:lnTo>
                  <a:pt x="266224" y="170082"/>
                </a:lnTo>
                <a:lnTo>
                  <a:pt x="301971" y="142183"/>
                </a:lnTo>
                <a:lnTo>
                  <a:pt x="339431" y="116479"/>
                </a:lnTo>
                <a:lnTo>
                  <a:pt x="378507" y="93069"/>
                </a:lnTo>
                <a:lnTo>
                  <a:pt x="419101" y="72049"/>
                </a:lnTo>
                <a:lnTo>
                  <a:pt x="461116" y="53517"/>
                </a:lnTo>
                <a:lnTo>
                  <a:pt x="504456" y="37569"/>
                </a:lnTo>
                <a:lnTo>
                  <a:pt x="549022" y="24303"/>
                </a:lnTo>
                <a:lnTo>
                  <a:pt x="594719" y="13816"/>
                </a:lnTo>
                <a:lnTo>
                  <a:pt x="641448" y="6205"/>
                </a:lnTo>
                <a:lnTo>
                  <a:pt x="689112" y="1567"/>
                </a:lnTo>
                <a:lnTo>
                  <a:pt x="737615" y="0"/>
                </a:lnTo>
                <a:lnTo>
                  <a:pt x="786119" y="1567"/>
                </a:lnTo>
                <a:lnTo>
                  <a:pt x="833783" y="6205"/>
                </a:lnTo>
                <a:lnTo>
                  <a:pt x="880512" y="13816"/>
                </a:lnTo>
                <a:lnTo>
                  <a:pt x="926209" y="24303"/>
                </a:lnTo>
                <a:lnTo>
                  <a:pt x="970775" y="37569"/>
                </a:lnTo>
                <a:lnTo>
                  <a:pt x="1014115" y="53517"/>
                </a:lnTo>
                <a:lnTo>
                  <a:pt x="1056130" y="72049"/>
                </a:lnTo>
                <a:lnTo>
                  <a:pt x="1096724" y="93069"/>
                </a:lnTo>
                <a:lnTo>
                  <a:pt x="1135800" y="116479"/>
                </a:lnTo>
                <a:lnTo>
                  <a:pt x="1173260" y="142183"/>
                </a:lnTo>
                <a:lnTo>
                  <a:pt x="1209007" y="170082"/>
                </a:lnTo>
                <a:lnTo>
                  <a:pt x="1242945" y="200080"/>
                </a:lnTo>
                <a:lnTo>
                  <a:pt x="1274975" y="232080"/>
                </a:lnTo>
                <a:lnTo>
                  <a:pt x="1305002" y="265985"/>
                </a:lnTo>
                <a:lnTo>
                  <a:pt x="1332926" y="301697"/>
                </a:lnTo>
                <a:lnTo>
                  <a:pt x="1358653" y="339119"/>
                </a:lnTo>
                <a:lnTo>
                  <a:pt x="1382084" y="378154"/>
                </a:lnTo>
                <a:lnTo>
                  <a:pt x="1403122" y="418706"/>
                </a:lnTo>
                <a:lnTo>
                  <a:pt x="1421670" y="460676"/>
                </a:lnTo>
                <a:lnTo>
                  <a:pt x="1437631" y="503968"/>
                </a:lnTo>
                <a:lnTo>
                  <a:pt x="1450908" y="548485"/>
                </a:lnTo>
                <a:lnTo>
                  <a:pt x="1461404" y="594129"/>
                </a:lnTo>
                <a:lnTo>
                  <a:pt x="1469021" y="640803"/>
                </a:lnTo>
                <a:lnTo>
                  <a:pt x="1473663" y="688410"/>
                </a:lnTo>
                <a:lnTo>
                  <a:pt x="1475231" y="736854"/>
                </a:lnTo>
                <a:lnTo>
                  <a:pt x="1473663" y="785297"/>
                </a:lnTo>
                <a:lnTo>
                  <a:pt x="1469021" y="832904"/>
                </a:lnTo>
                <a:lnTo>
                  <a:pt x="1461404" y="879578"/>
                </a:lnTo>
                <a:lnTo>
                  <a:pt x="1450908" y="925222"/>
                </a:lnTo>
                <a:lnTo>
                  <a:pt x="1437631" y="969739"/>
                </a:lnTo>
                <a:lnTo>
                  <a:pt x="1421670" y="1013031"/>
                </a:lnTo>
                <a:lnTo>
                  <a:pt x="1403122" y="1055001"/>
                </a:lnTo>
                <a:lnTo>
                  <a:pt x="1382084" y="1095553"/>
                </a:lnTo>
                <a:lnTo>
                  <a:pt x="1358653" y="1134588"/>
                </a:lnTo>
                <a:lnTo>
                  <a:pt x="1332926" y="1172010"/>
                </a:lnTo>
                <a:lnTo>
                  <a:pt x="1305002" y="1207722"/>
                </a:lnTo>
                <a:lnTo>
                  <a:pt x="1274975" y="1241627"/>
                </a:lnTo>
                <a:lnTo>
                  <a:pt x="1242945" y="1273627"/>
                </a:lnTo>
                <a:lnTo>
                  <a:pt x="1209007" y="1303625"/>
                </a:lnTo>
                <a:lnTo>
                  <a:pt x="1173260" y="1331524"/>
                </a:lnTo>
                <a:lnTo>
                  <a:pt x="1135800" y="1357228"/>
                </a:lnTo>
                <a:lnTo>
                  <a:pt x="1096724" y="1380638"/>
                </a:lnTo>
                <a:lnTo>
                  <a:pt x="1056130" y="1401658"/>
                </a:lnTo>
                <a:lnTo>
                  <a:pt x="1014115" y="1420190"/>
                </a:lnTo>
                <a:lnTo>
                  <a:pt x="970775" y="1436138"/>
                </a:lnTo>
                <a:lnTo>
                  <a:pt x="926209" y="1449404"/>
                </a:lnTo>
                <a:lnTo>
                  <a:pt x="880512" y="1459891"/>
                </a:lnTo>
                <a:lnTo>
                  <a:pt x="833783" y="1467502"/>
                </a:lnTo>
                <a:lnTo>
                  <a:pt x="786119" y="1472140"/>
                </a:lnTo>
                <a:lnTo>
                  <a:pt x="737615" y="1473708"/>
                </a:lnTo>
                <a:lnTo>
                  <a:pt x="689112" y="1472140"/>
                </a:lnTo>
                <a:lnTo>
                  <a:pt x="641448" y="1467502"/>
                </a:lnTo>
                <a:lnTo>
                  <a:pt x="594719" y="1459891"/>
                </a:lnTo>
                <a:lnTo>
                  <a:pt x="549022" y="1449404"/>
                </a:lnTo>
                <a:lnTo>
                  <a:pt x="504456" y="1436138"/>
                </a:lnTo>
                <a:lnTo>
                  <a:pt x="461116" y="1420190"/>
                </a:lnTo>
                <a:lnTo>
                  <a:pt x="419101" y="1401658"/>
                </a:lnTo>
                <a:lnTo>
                  <a:pt x="378507" y="1380638"/>
                </a:lnTo>
                <a:lnTo>
                  <a:pt x="339431" y="1357228"/>
                </a:lnTo>
                <a:lnTo>
                  <a:pt x="301971" y="1331524"/>
                </a:lnTo>
                <a:lnTo>
                  <a:pt x="266224" y="1303625"/>
                </a:lnTo>
                <a:lnTo>
                  <a:pt x="232286" y="1273627"/>
                </a:lnTo>
                <a:lnTo>
                  <a:pt x="200256" y="1241627"/>
                </a:lnTo>
                <a:lnTo>
                  <a:pt x="170229" y="1207722"/>
                </a:lnTo>
                <a:lnTo>
                  <a:pt x="142305" y="1172010"/>
                </a:lnTo>
                <a:lnTo>
                  <a:pt x="116578" y="1134588"/>
                </a:lnTo>
                <a:lnTo>
                  <a:pt x="93147" y="1095553"/>
                </a:lnTo>
                <a:lnTo>
                  <a:pt x="72109" y="1055001"/>
                </a:lnTo>
                <a:lnTo>
                  <a:pt x="53561" y="1013031"/>
                </a:lnTo>
                <a:lnTo>
                  <a:pt x="37600" y="969739"/>
                </a:lnTo>
                <a:lnTo>
                  <a:pt x="24323" y="925222"/>
                </a:lnTo>
                <a:lnTo>
                  <a:pt x="13827" y="879578"/>
                </a:lnTo>
                <a:lnTo>
                  <a:pt x="6210" y="832904"/>
                </a:lnTo>
                <a:lnTo>
                  <a:pt x="1568" y="785297"/>
                </a:lnTo>
                <a:lnTo>
                  <a:pt x="0" y="736854"/>
                </a:lnTo>
                <a:close/>
              </a:path>
            </a:pathLst>
          </a:custGeom>
          <a:noFill/>
          <a:ln w="25908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8127" name="object 18">
            <a:extLst>
              <a:ext uri="{FF2B5EF4-FFF2-40B4-BE49-F238E27FC236}">
                <a16:creationId xmlns="" xmlns:a16="http://schemas.microsoft.com/office/drawing/2014/main" id="{ED8C7C8A-8E25-9665-90F4-592965025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501" y="5213351"/>
            <a:ext cx="6572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7623" rIns="0" bIns="0">
            <a:spAutoFit/>
          </a:bodyPr>
          <a:lstStyle>
            <a:lvl1pPr marL="9525" indent="1746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850"/>
              </a:lnSpc>
              <a:spcBef>
                <a:spcPts val="213"/>
              </a:spcBef>
              <a:buNone/>
            </a:pPr>
            <a:r>
              <a:rPr lang="fr-FR" altLang="fr-FR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SANS  EQUIVOQUE</a:t>
            </a:r>
          </a:p>
        </p:txBody>
      </p:sp>
      <p:sp>
        <p:nvSpPr>
          <p:cNvPr id="19" name="object 19">
            <a:extLst>
              <a:ext uri="{FF2B5EF4-FFF2-40B4-BE49-F238E27FC236}">
                <a16:creationId xmlns="" xmlns:a16="http://schemas.microsoft.com/office/drawing/2014/main" id="{09DC994E-FD46-975F-A78E-A7794A8AAB8D}"/>
              </a:ext>
            </a:extLst>
          </p:cNvPr>
          <p:cNvSpPr/>
          <p:nvPr/>
        </p:nvSpPr>
        <p:spPr>
          <a:xfrm>
            <a:off x="8232776" y="4554538"/>
            <a:ext cx="333375" cy="311150"/>
          </a:xfrm>
          <a:custGeom>
            <a:avLst/>
            <a:gdLst/>
            <a:ahLst/>
            <a:cxnLst/>
            <a:rect l="l" t="t" r="r" b="b"/>
            <a:pathLst>
              <a:path w="443229" h="415289">
                <a:moveTo>
                  <a:pt x="325754" y="0"/>
                </a:moveTo>
                <a:lnTo>
                  <a:pt x="12065" y="45719"/>
                </a:lnTo>
                <a:lnTo>
                  <a:pt x="98298" y="95503"/>
                </a:lnTo>
                <a:lnTo>
                  <a:pt x="0" y="265683"/>
                </a:lnTo>
                <a:lnTo>
                  <a:pt x="258572" y="414908"/>
                </a:lnTo>
                <a:lnTo>
                  <a:pt x="356743" y="244728"/>
                </a:lnTo>
                <a:lnTo>
                  <a:pt x="423161" y="244728"/>
                </a:lnTo>
                <a:lnTo>
                  <a:pt x="325754" y="0"/>
                </a:lnTo>
                <a:close/>
              </a:path>
              <a:path w="443229" h="415289">
                <a:moveTo>
                  <a:pt x="423161" y="244728"/>
                </a:moveTo>
                <a:lnTo>
                  <a:pt x="356743" y="244728"/>
                </a:lnTo>
                <a:lnTo>
                  <a:pt x="442975" y="294513"/>
                </a:lnTo>
                <a:lnTo>
                  <a:pt x="423161" y="244728"/>
                </a:lnTo>
                <a:close/>
              </a:path>
            </a:pathLst>
          </a:custGeom>
          <a:solidFill>
            <a:schemeClr val="accent5"/>
          </a:solidFill>
        </p:spPr>
        <p:txBody>
          <a:bodyPr lIns="0" tIns="0" rIns="0" bIns="0"/>
          <a:lstStyle/>
          <a:p>
            <a:pPr>
              <a:defRPr/>
            </a:pPr>
            <a:endParaRPr/>
          </a:p>
        </p:txBody>
      </p:sp>
      <p:sp>
        <p:nvSpPr>
          <p:cNvPr id="218129" name="Espace réservé du numéro de diapositive 20">
            <a:extLst>
              <a:ext uri="{FF2B5EF4-FFF2-40B4-BE49-F238E27FC236}">
                <a16:creationId xmlns="" xmlns:a16="http://schemas.microsoft.com/office/drawing/2014/main" id="{45624C2D-BDE9-446E-4BDA-562BB6DD9B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2622213" y="7334250"/>
            <a:ext cx="2803525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fld id="{8DB7E4C6-993A-4868-84AA-7D107C346B9C}" type="slidenum">
              <a:rPr lang="fr-FR" altLang="fr-FR" sz="1800">
                <a:solidFill>
                  <a:srgbClr val="898989"/>
                </a:solidFill>
              </a:rPr>
              <a:pPr>
                <a:spcBef>
                  <a:spcPct val="0"/>
                </a:spcBef>
                <a:buNone/>
              </a:pPr>
              <a:t>6</a:t>
            </a:fld>
            <a:endParaRPr lang="fr-FR" altLang="fr-FR" sz="1800">
              <a:solidFill>
                <a:srgbClr val="898989"/>
              </a:solidFill>
            </a:endParaRPr>
          </a:p>
        </p:txBody>
      </p:sp>
      <p:sp>
        <p:nvSpPr>
          <p:cNvPr id="218130" name="ZoneTexte 4">
            <a:extLst>
              <a:ext uri="{FF2B5EF4-FFF2-40B4-BE49-F238E27FC236}">
                <a16:creationId xmlns="" xmlns:a16="http://schemas.microsoft.com/office/drawing/2014/main" id="{FEAD60BB-64C4-1063-051E-DE4FCFBBC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276226"/>
            <a:ext cx="9463964" cy="492443"/>
          </a:xfrm>
          <a:prstGeom prst="rect">
            <a:avLst/>
          </a:prstGeom>
          <a:solidFill>
            <a:srgbClr val="00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600" b="1" dirty="0">
                <a:solidFill>
                  <a:schemeClr val="bg1"/>
                </a:solidFill>
                <a:latin typeface="Arial Narrow" panose="020B0606020202030204" pitchFamily="34" charset="0"/>
                <a:sym typeface="Arial Narrow" panose="020B0606020202030204" pitchFamily="34" charset="0"/>
              </a:rPr>
              <a:t>Cas n°1- Modifications </a:t>
            </a:r>
            <a:r>
              <a:rPr lang="fr-FR" altLang="fr-FR" sz="26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prévues dans le marché initial </a:t>
            </a:r>
            <a:r>
              <a:rPr lang="fr-FR" altLang="fr-FR" sz="2600" b="1" dirty="0">
                <a:solidFill>
                  <a:schemeClr val="bg1"/>
                </a:solidFill>
                <a:latin typeface="Arial Narrow" panose="020B0606020202030204" pitchFamily="34" charset="0"/>
                <a:sym typeface="Arial Narrow" panose="020B0606020202030204" pitchFamily="34" charset="0"/>
              </a:rPr>
              <a:t>(art R2194 -1)</a:t>
            </a:r>
            <a:endParaRPr lang="fr-FR" altLang="fr-FR" sz="2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8131" name="object 4">
            <a:extLst>
              <a:ext uri="{FF2B5EF4-FFF2-40B4-BE49-F238E27FC236}">
                <a16:creationId xmlns="" xmlns:a16="http://schemas.microsoft.com/office/drawing/2014/main" id="{19D7EBB9-C27F-C3F5-7503-83E617E7215E}"/>
              </a:ext>
            </a:extLst>
          </p:cNvPr>
          <p:cNvSpPr>
            <a:spLocks/>
          </p:cNvSpPr>
          <p:nvPr/>
        </p:nvSpPr>
        <p:spPr bwMode="auto">
          <a:xfrm>
            <a:off x="2019300" y="3803650"/>
            <a:ext cx="5335588" cy="2344738"/>
          </a:xfrm>
          <a:custGeom>
            <a:avLst/>
            <a:gdLst>
              <a:gd name="T0" fmla="*/ 1 w 10187940"/>
              <a:gd name="T1" fmla="*/ 9313 h 2555875"/>
              <a:gd name="T2" fmla="*/ 1 w 10187940"/>
              <a:gd name="T3" fmla="*/ 7146 h 2555875"/>
              <a:gd name="T4" fmla="*/ 1 w 10187940"/>
              <a:gd name="T5" fmla="*/ 5178 h 2555875"/>
              <a:gd name="T6" fmla="*/ 1 w 10187940"/>
              <a:gd name="T7" fmla="*/ 3450 h 2555875"/>
              <a:gd name="T8" fmla="*/ 1 w 10187940"/>
              <a:gd name="T9" fmla="*/ 2016 h 2555875"/>
              <a:gd name="T10" fmla="*/ 1 w 10187940"/>
              <a:gd name="T11" fmla="*/ 930 h 2555875"/>
              <a:gd name="T12" fmla="*/ 1 w 10187940"/>
              <a:gd name="T13" fmla="*/ 241 h 2555875"/>
              <a:gd name="T14" fmla="*/ 1 w 10187940"/>
              <a:gd name="T15" fmla="*/ 0 h 2555875"/>
              <a:gd name="T16" fmla="*/ 1 w 10187940"/>
              <a:gd name="T17" fmla="*/ 61 h 2555875"/>
              <a:gd name="T18" fmla="*/ 1 w 10187940"/>
              <a:gd name="T19" fmla="*/ 532 h 2555875"/>
              <a:gd name="T20" fmla="*/ 1 w 10187940"/>
              <a:gd name="T21" fmla="*/ 1427 h 2555875"/>
              <a:gd name="T22" fmla="*/ 1 w 10187940"/>
              <a:gd name="T23" fmla="*/ 2694 h 2555875"/>
              <a:gd name="T24" fmla="*/ 1 w 10187940"/>
              <a:gd name="T25" fmla="*/ 4281 h 2555875"/>
              <a:gd name="T26" fmla="*/ 1 w 10187940"/>
              <a:gd name="T27" fmla="*/ 6136 h 2555875"/>
              <a:gd name="T28" fmla="*/ 1 w 10187940"/>
              <a:gd name="T29" fmla="*/ 8210 h 2555875"/>
              <a:gd name="T30" fmla="*/ 1 w 10187940"/>
              <a:gd name="T31" fmla="*/ 10453 h 2555875"/>
              <a:gd name="T32" fmla="*/ 1 w 10187940"/>
              <a:gd name="T33" fmla="*/ 53400 h 2555875"/>
              <a:gd name="T34" fmla="*/ 1 w 10187940"/>
              <a:gd name="T35" fmla="*/ 55566 h 2555875"/>
              <a:gd name="T36" fmla="*/ 1 w 10187940"/>
              <a:gd name="T37" fmla="*/ 57538 h 2555875"/>
              <a:gd name="T38" fmla="*/ 1 w 10187940"/>
              <a:gd name="T39" fmla="*/ 59266 h 2555875"/>
              <a:gd name="T40" fmla="*/ 1 w 10187940"/>
              <a:gd name="T41" fmla="*/ 60698 h 2555875"/>
              <a:gd name="T42" fmla="*/ 1 w 10187940"/>
              <a:gd name="T43" fmla="*/ 61784 h 2555875"/>
              <a:gd name="T44" fmla="*/ 1 w 10187940"/>
              <a:gd name="T45" fmla="*/ 62474 h 2555875"/>
              <a:gd name="T46" fmla="*/ 1 w 10187940"/>
              <a:gd name="T47" fmla="*/ 62715 h 2555875"/>
              <a:gd name="T48" fmla="*/ 1 w 10187940"/>
              <a:gd name="T49" fmla="*/ 62654 h 2555875"/>
              <a:gd name="T50" fmla="*/ 1 w 10187940"/>
              <a:gd name="T51" fmla="*/ 62183 h 2555875"/>
              <a:gd name="T52" fmla="*/ 1 w 10187940"/>
              <a:gd name="T53" fmla="*/ 61287 h 2555875"/>
              <a:gd name="T54" fmla="*/ 1 w 10187940"/>
              <a:gd name="T55" fmla="*/ 60022 h 2555875"/>
              <a:gd name="T56" fmla="*/ 1 w 10187940"/>
              <a:gd name="T57" fmla="*/ 58436 h 2555875"/>
              <a:gd name="T58" fmla="*/ 1 w 10187940"/>
              <a:gd name="T59" fmla="*/ 56578 h 2555875"/>
              <a:gd name="T60" fmla="*/ 1 w 10187940"/>
              <a:gd name="T61" fmla="*/ 54503 h 2555875"/>
              <a:gd name="T62" fmla="*/ 0 w 10187940"/>
              <a:gd name="T63" fmla="*/ 52263 h 255587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187940" h="2555875">
                <a:moveTo>
                  <a:pt x="0" y="425957"/>
                </a:moveTo>
                <a:lnTo>
                  <a:pt x="2499" y="379553"/>
                </a:lnTo>
                <a:lnTo>
                  <a:pt x="9825" y="334593"/>
                </a:lnTo>
                <a:lnTo>
                  <a:pt x="21716" y="291340"/>
                </a:lnTo>
                <a:lnTo>
                  <a:pt x="37914" y="250051"/>
                </a:lnTo>
                <a:lnTo>
                  <a:pt x="58158" y="210989"/>
                </a:lnTo>
                <a:lnTo>
                  <a:pt x="82188" y="174412"/>
                </a:lnTo>
                <a:lnTo>
                  <a:pt x="109745" y="140581"/>
                </a:lnTo>
                <a:lnTo>
                  <a:pt x="140568" y="109757"/>
                </a:lnTo>
                <a:lnTo>
                  <a:pt x="174398" y="82198"/>
                </a:lnTo>
                <a:lnTo>
                  <a:pt x="210976" y="58166"/>
                </a:lnTo>
                <a:lnTo>
                  <a:pt x="250040" y="37919"/>
                </a:lnTo>
                <a:lnTo>
                  <a:pt x="291331" y="21720"/>
                </a:lnTo>
                <a:lnTo>
                  <a:pt x="334590" y="9826"/>
                </a:lnTo>
                <a:lnTo>
                  <a:pt x="379556" y="2500"/>
                </a:lnTo>
                <a:lnTo>
                  <a:pt x="425970" y="0"/>
                </a:lnTo>
                <a:lnTo>
                  <a:pt x="9761982" y="0"/>
                </a:lnTo>
                <a:lnTo>
                  <a:pt x="9808386" y="2500"/>
                </a:lnTo>
                <a:lnTo>
                  <a:pt x="9853346" y="9826"/>
                </a:lnTo>
                <a:lnTo>
                  <a:pt x="9896599" y="21720"/>
                </a:lnTo>
                <a:lnTo>
                  <a:pt x="9937888" y="37919"/>
                </a:lnTo>
                <a:lnTo>
                  <a:pt x="9976950" y="58166"/>
                </a:lnTo>
                <a:lnTo>
                  <a:pt x="10013527" y="82198"/>
                </a:lnTo>
                <a:lnTo>
                  <a:pt x="10047358" y="109757"/>
                </a:lnTo>
                <a:lnTo>
                  <a:pt x="10078182" y="140581"/>
                </a:lnTo>
                <a:lnTo>
                  <a:pt x="10105741" y="174412"/>
                </a:lnTo>
                <a:lnTo>
                  <a:pt x="10129774" y="210989"/>
                </a:lnTo>
                <a:lnTo>
                  <a:pt x="10150020" y="250051"/>
                </a:lnTo>
                <a:lnTo>
                  <a:pt x="10166219" y="291340"/>
                </a:lnTo>
                <a:lnTo>
                  <a:pt x="10178113" y="334593"/>
                </a:lnTo>
                <a:lnTo>
                  <a:pt x="10185439" y="379553"/>
                </a:lnTo>
                <a:lnTo>
                  <a:pt x="10187940" y="425957"/>
                </a:lnTo>
                <a:lnTo>
                  <a:pt x="10187940" y="2129777"/>
                </a:lnTo>
                <a:lnTo>
                  <a:pt x="10185439" y="2176191"/>
                </a:lnTo>
                <a:lnTo>
                  <a:pt x="10178113" y="2221157"/>
                </a:lnTo>
                <a:lnTo>
                  <a:pt x="10166219" y="2264416"/>
                </a:lnTo>
                <a:lnTo>
                  <a:pt x="10150020" y="2305707"/>
                </a:lnTo>
                <a:lnTo>
                  <a:pt x="10129773" y="2344771"/>
                </a:lnTo>
                <a:lnTo>
                  <a:pt x="10105741" y="2381349"/>
                </a:lnTo>
                <a:lnTo>
                  <a:pt x="10078182" y="2415179"/>
                </a:lnTo>
                <a:lnTo>
                  <a:pt x="10047358" y="2446002"/>
                </a:lnTo>
                <a:lnTo>
                  <a:pt x="10013527" y="2473559"/>
                </a:lnTo>
                <a:lnTo>
                  <a:pt x="9976950" y="2497589"/>
                </a:lnTo>
                <a:lnTo>
                  <a:pt x="9937888" y="2517833"/>
                </a:lnTo>
                <a:lnTo>
                  <a:pt x="9896599" y="2534031"/>
                </a:lnTo>
                <a:lnTo>
                  <a:pt x="9853346" y="2545922"/>
                </a:lnTo>
                <a:lnTo>
                  <a:pt x="9808386" y="2553248"/>
                </a:lnTo>
                <a:lnTo>
                  <a:pt x="9761982" y="2555748"/>
                </a:lnTo>
                <a:lnTo>
                  <a:pt x="425970" y="2555748"/>
                </a:lnTo>
                <a:lnTo>
                  <a:pt x="379556" y="2553248"/>
                </a:lnTo>
                <a:lnTo>
                  <a:pt x="334590" y="2545922"/>
                </a:lnTo>
                <a:lnTo>
                  <a:pt x="291331" y="2534031"/>
                </a:lnTo>
                <a:lnTo>
                  <a:pt x="250040" y="2517833"/>
                </a:lnTo>
                <a:lnTo>
                  <a:pt x="210976" y="2497589"/>
                </a:lnTo>
                <a:lnTo>
                  <a:pt x="174398" y="2473559"/>
                </a:lnTo>
                <a:lnTo>
                  <a:pt x="140568" y="2446002"/>
                </a:lnTo>
                <a:lnTo>
                  <a:pt x="109745" y="2415179"/>
                </a:lnTo>
                <a:lnTo>
                  <a:pt x="82188" y="2381349"/>
                </a:lnTo>
                <a:lnTo>
                  <a:pt x="58158" y="2344771"/>
                </a:lnTo>
                <a:lnTo>
                  <a:pt x="37914" y="2305707"/>
                </a:lnTo>
                <a:lnTo>
                  <a:pt x="21716" y="2264416"/>
                </a:lnTo>
                <a:lnTo>
                  <a:pt x="9825" y="2221157"/>
                </a:lnTo>
                <a:lnTo>
                  <a:pt x="2499" y="2176191"/>
                </a:lnTo>
                <a:lnTo>
                  <a:pt x="0" y="2129777"/>
                </a:lnTo>
                <a:lnTo>
                  <a:pt x="0" y="425957"/>
                </a:lnTo>
                <a:close/>
              </a:path>
            </a:pathLst>
          </a:custGeom>
          <a:noFill/>
          <a:ln w="25907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object 3">
            <a:extLst>
              <a:ext uri="{FF2B5EF4-FFF2-40B4-BE49-F238E27FC236}">
                <a16:creationId xmlns="" xmlns:a16="http://schemas.microsoft.com/office/drawing/2014/main" id="{4ABD21E1-2DE2-B225-A493-036DCB33C842}"/>
              </a:ext>
            </a:extLst>
          </p:cNvPr>
          <p:cNvSpPr>
            <a:spLocks/>
          </p:cNvSpPr>
          <p:nvPr/>
        </p:nvSpPr>
        <p:spPr bwMode="auto">
          <a:xfrm>
            <a:off x="1992313" y="4030663"/>
            <a:ext cx="7504112" cy="1917700"/>
          </a:xfrm>
          <a:custGeom>
            <a:avLst/>
            <a:gdLst>
              <a:gd name="T0" fmla="*/ 1 w 10187940"/>
              <a:gd name="T1" fmla="*/ 0 h 2555875"/>
              <a:gd name="T2" fmla="*/ 1 w 10187940"/>
              <a:gd name="T3" fmla="*/ 2 h 2555875"/>
              <a:gd name="T4" fmla="*/ 1 w 10187940"/>
              <a:gd name="T5" fmla="*/ 2 h 2555875"/>
              <a:gd name="T6" fmla="*/ 1 w 10187940"/>
              <a:gd name="T7" fmla="*/ 2 h 2555875"/>
              <a:gd name="T8" fmla="*/ 1 w 10187940"/>
              <a:gd name="T9" fmla="*/ 2 h 2555875"/>
              <a:gd name="T10" fmla="*/ 1 w 10187940"/>
              <a:gd name="T11" fmla="*/ 2 h 2555875"/>
              <a:gd name="T12" fmla="*/ 1 w 10187940"/>
              <a:gd name="T13" fmla="*/ 2 h 2555875"/>
              <a:gd name="T14" fmla="*/ 1 w 10187940"/>
              <a:gd name="T15" fmla="*/ 2 h 2555875"/>
              <a:gd name="T16" fmla="*/ 0 w 10187940"/>
              <a:gd name="T17" fmla="*/ 10 h 2555875"/>
              <a:gd name="T18" fmla="*/ 1 w 10187940"/>
              <a:gd name="T19" fmla="*/ 10 h 2555875"/>
              <a:gd name="T20" fmla="*/ 1 w 10187940"/>
              <a:gd name="T21" fmla="*/ 11 h 2555875"/>
              <a:gd name="T22" fmla="*/ 1 w 10187940"/>
              <a:gd name="T23" fmla="*/ 11 h 2555875"/>
              <a:gd name="T24" fmla="*/ 1 w 10187940"/>
              <a:gd name="T25" fmla="*/ 11 h 2555875"/>
              <a:gd name="T26" fmla="*/ 1 w 10187940"/>
              <a:gd name="T27" fmla="*/ 11 h 2555875"/>
              <a:gd name="T28" fmla="*/ 1 w 10187940"/>
              <a:gd name="T29" fmla="*/ 11 h 2555875"/>
              <a:gd name="T30" fmla="*/ 1 w 10187940"/>
              <a:gd name="T31" fmla="*/ 11 h 2555875"/>
              <a:gd name="T32" fmla="*/ 19 w 10187940"/>
              <a:gd name="T33" fmla="*/ 11 h 2555875"/>
              <a:gd name="T34" fmla="*/ 20 w 10187940"/>
              <a:gd name="T35" fmla="*/ 11 h 2555875"/>
              <a:gd name="T36" fmla="*/ 20 w 10187940"/>
              <a:gd name="T37" fmla="*/ 11 h 2555875"/>
              <a:gd name="T38" fmla="*/ 20 w 10187940"/>
              <a:gd name="T39" fmla="*/ 11 h 2555875"/>
              <a:gd name="T40" fmla="*/ 20 w 10187940"/>
              <a:gd name="T41" fmla="*/ 11 h 2555875"/>
              <a:gd name="T42" fmla="*/ 20 w 10187940"/>
              <a:gd name="T43" fmla="*/ 11 h 2555875"/>
              <a:gd name="T44" fmla="*/ 20 w 10187940"/>
              <a:gd name="T45" fmla="*/ 11 h 2555875"/>
              <a:gd name="T46" fmla="*/ 20 w 10187940"/>
              <a:gd name="T47" fmla="*/ 10 h 2555875"/>
              <a:gd name="T48" fmla="*/ 20 w 10187940"/>
              <a:gd name="T49" fmla="*/ 2 h 2555875"/>
              <a:gd name="T50" fmla="*/ 20 w 10187940"/>
              <a:gd name="T51" fmla="*/ 2 h 2555875"/>
              <a:gd name="T52" fmla="*/ 20 w 10187940"/>
              <a:gd name="T53" fmla="*/ 2 h 2555875"/>
              <a:gd name="T54" fmla="*/ 20 w 10187940"/>
              <a:gd name="T55" fmla="*/ 2 h 2555875"/>
              <a:gd name="T56" fmla="*/ 20 w 10187940"/>
              <a:gd name="T57" fmla="*/ 2 h 2555875"/>
              <a:gd name="T58" fmla="*/ 20 w 10187940"/>
              <a:gd name="T59" fmla="*/ 2 h 2555875"/>
              <a:gd name="T60" fmla="*/ 20 w 10187940"/>
              <a:gd name="T61" fmla="*/ 2 h 2555875"/>
              <a:gd name="T62" fmla="*/ 19 w 10187940"/>
              <a:gd name="T63" fmla="*/ 2 h 255587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187940" h="2555875">
                <a:moveTo>
                  <a:pt x="9761982" y="0"/>
                </a:moveTo>
                <a:lnTo>
                  <a:pt x="425970" y="0"/>
                </a:lnTo>
                <a:lnTo>
                  <a:pt x="379556" y="2500"/>
                </a:lnTo>
                <a:lnTo>
                  <a:pt x="334590" y="9826"/>
                </a:lnTo>
                <a:lnTo>
                  <a:pt x="291331" y="21720"/>
                </a:lnTo>
                <a:lnTo>
                  <a:pt x="250040" y="37919"/>
                </a:lnTo>
                <a:lnTo>
                  <a:pt x="210976" y="58166"/>
                </a:lnTo>
                <a:lnTo>
                  <a:pt x="174398" y="82198"/>
                </a:lnTo>
                <a:lnTo>
                  <a:pt x="140568" y="109757"/>
                </a:lnTo>
                <a:lnTo>
                  <a:pt x="109745" y="140581"/>
                </a:lnTo>
                <a:lnTo>
                  <a:pt x="82188" y="174412"/>
                </a:lnTo>
                <a:lnTo>
                  <a:pt x="58158" y="210989"/>
                </a:lnTo>
                <a:lnTo>
                  <a:pt x="37914" y="250051"/>
                </a:lnTo>
                <a:lnTo>
                  <a:pt x="21716" y="291340"/>
                </a:lnTo>
                <a:lnTo>
                  <a:pt x="9825" y="334593"/>
                </a:lnTo>
                <a:lnTo>
                  <a:pt x="2499" y="379553"/>
                </a:lnTo>
                <a:lnTo>
                  <a:pt x="0" y="425957"/>
                </a:lnTo>
                <a:lnTo>
                  <a:pt x="0" y="2129777"/>
                </a:lnTo>
                <a:lnTo>
                  <a:pt x="2499" y="2176191"/>
                </a:lnTo>
                <a:lnTo>
                  <a:pt x="9825" y="2221157"/>
                </a:lnTo>
                <a:lnTo>
                  <a:pt x="21716" y="2264416"/>
                </a:lnTo>
                <a:lnTo>
                  <a:pt x="37914" y="2305707"/>
                </a:lnTo>
                <a:lnTo>
                  <a:pt x="58158" y="2344771"/>
                </a:lnTo>
                <a:lnTo>
                  <a:pt x="82188" y="2381349"/>
                </a:lnTo>
                <a:lnTo>
                  <a:pt x="109745" y="2415179"/>
                </a:lnTo>
                <a:lnTo>
                  <a:pt x="140568" y="2446002"/>
                </a:lnTo>
                <a:lnTo>
                  <a:pt x="174398" y="2473559"/>
                </a:lnTo>
                <a:lnTo>
                  <a:pt x="210976" y="2497589"/>
                </a:lnTo>
                <a:lnTo>
                  <a:pt x="250040" y="2517833"/>
                </a:lnTo>
                <a:lnTo>
                  <a:pt x="291331" y="2534031"/>
                </a:lnTo>
                <a:lnTo>
                  <a:pt x="334590" y="2545922"/>
                </a:lnTo>
                <a:lnTo>
                  <a:pt x="379556" y="2553248"/>
                </a:lnTo>
                <a:lnTo>
                  <a:pt x="425970" y="2555748"/>
                </a:lnTo>
                <a:lnTo>
                  <a:pt x="9761982" y="2555748"/>
                </a:lnTo>
                <a:lnTo>
                  <a:pt x="9808386" y="2553248"/>
                </a:lnTo>
                <a:lnTo>
                  <a:pt x="9853346" y="2545922"/>
                </a:lnTo>
                <a:lnTo>
                  <a:pt x="9896599" y="2534031"/>
                </a:lnTo>
                <a:lnTo>
                  <a:pt x="9937888" y="2517833"/>
                </a:lnTo>
                <a:lnTo>
                  <a:pt x="9976950" y="2497589"/>
                </a:lnTo>
                <a:lnTo>
                  <a:pt x="10013527" y="2473559"/>
                </a:lnTo>
                <a:lnTo>
                  <a:pt x="10047358" y="2446002"/>
                </a:lnTo>
                <a:lnTo>
                  <a:pt x="10078182" y="2415179"/>
                </a:lnTo>
                <a:lnTo>
                  <a:pt x="10105741" y="2381349"/>
                </a:lnTo>
                <a:lnTo>
                  <a:pt x="10129773" y="2344771"/>
                </a:lnTo>
                <a:lnTo>
                  <a:pt x="10150020" y="2305707"/>
                </a:lnTo>
                <a:lnTo>
                  <a:pt x="10166219" y="2264416"/>
                </a:lnTo>
                <a:lnTo>
                  <a:pt x="10178113" y="2221157"/>
                </a:lnTo>
                <a:lnTo>
                  <a:pt x="10185439" y="2176191"/>
                </a:lnTo>
                <a:lnTo>
                  <a:pt x="10187940" y="2129777"/>
                </a:lnTo>
                <a:lnTo>
                  <a:pt x="10187940" y="425957"/>
                </a:lnTo>
                <a:lnTo>
                  <a:pt x="10185439" y="379553"/>
                </a:lnTo>
                <a:lnTo>
                  <a:pt x="10178113" y="334593"/>
                </a:lnTo>
                <a:lnTo>
                  <a:pt x="10166219" y="291340"/>
                </a:lnTo>
                <a:lnTo>
                  <a:pt x="10150020" y="250051"/>
                </a:lnTo>
                <a:lnTo>
                  <a:pt x="10129774" y="210989"/>
                </a:lnTo>
                <a:lnTo>
                  <a:pt x="10105741" y="174412"/>
                </a:lnTo>
                <a:lnTo>
                  <a:pt x="10078182" y="140581"/>
                </a:lnTo>
                <a:lnTo>
                  <a:pt x="10047358" y="109757"/>
                </a:lnTo>
                <a:lnTo>
                  <a:pt x="10013527" y="82198"/>
                </a:lnTo>
                <a:lnTo>
                  <a:pt x="9976950" y="58166"/>
                </a:lnTo>
                <a:lnTo>
                  <a:pt x="9937888" y="37919"/>
                </a:lnTo>
                <a:lnTo>
                  <a:pt x="9896599" y="21720"/>
                </a:lnTo>
                <a:lnTo>
                  <a:pt x="9853346" y="9826"/>
                </a:lnTo>
                <a:lnTo>
                  <a:pt x="9808386" y="2500"/>
                </a:lnTo>
                <a:lnTo>
                  <a:pt x="976198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9139" name="object 4">
            <a:extLst>
              <a:ext uri="{FF2B5EF4-FFF2-40B4-BE49-F238E27FC236}">
                <a16:creationId xmlns="" xmlns:a16="http://schemas.microsoft.com/office/drawing/2014/main" id="{A38BBCB6-EFD8-8F60-7A32-010E416CD994}"/>
              </a:ext>
            </a:extLst>
          </p:cNvPr>
          <p:cNvSpPr>
            <a:spLocks/>
          </p:cNvSpPr>
          <p:nvPr/>
        </p:nvSpPr>
        <p:spPr bwMode="auto">
          <a:xfrm>
            <a:off x="1912939" y="3787775"/>
            <a:ext cx="8714628" cy="2160588"/>
          </a:xfrm>
          <a:custGeom>
            <a:avLst/>
            <a:gdLst>
              <a:gd name="T0" fmla="*/ 2 w 10187940"/>
              <a:gd name="T1" fmla="*/ 276 h 2555875"/>
              <a:gd name="T2" fmla="*/ 8 w 10187940"/>
              <a:gd name="T3" fmla="*/ 213 h 2555875"/>
              <a:gd name="T4" fmla="*/ 21 w 10187940"/>
              <a:gd name="T5" fmla="*/ 154 h 2555875"/>
              <a:gd name="T6" fmla="*/ 39 w 10187940"/>
              <a:gd name="T7" fmla="*/ 102 h 2555875"/>
              <a:gd name="T8" fmla="*/ 63 w 10187940"/>
              <a:gd name="T9" fmla="*/ 61 h 2555875"/>
              <a:gd name="T10" fmla="*/ 90 w 10187940"/>
              <a:gd name="T11" fmla="*/ 28 h 2555875"/>
              <a:gd name="T12" fmla="*/ 121 w 10187940"/>
              <a:gd name="T13" fmla="*/ 7 h 2555875"/>
              <a:gd name="T14" fmla="*/ 154 w 10187940"/>
              <a:gd name="T15" fmla="*/ 0 h 2555875"/>
              <a:gd name="T16" fmla="*/ 3534 w 10187940"/>
              <a:gd name="T17" fmla="*/ 3 h 2555875"/>
              <a:gd name="T18" fmla="*/ 3567 w 10187940"/>
              <a:gd name="T19" fmla="*/ 16 h 2555875"/>
              <a:gd name="T20" fmla="*/ 3596 w 10187940"/>
              <a:gd name="T21" fmla="*/ 42 h 2555875"/>
              <a:gd name="T22" fmla="*/ 3621 w 10187940"/>
              <a:gd name="T23" fmla="*/ 80 h 2555875"/>
              <a:gd name="T24" fmla="*/ 3642 w 10187940"/>
              <a:gd name="T25" fmla="*/ 127 h 2555875"/>
              <a:gd name="T26" fmla="*/ 3657 w 10187940"/>
              <a:gd name="T27" fmla="*/ 183 h 2555875"/>
              <a:gd name="T28" fmla="*/ 3668 w 10187940"/>
              <a:gd name="T29" fmla="*/ 244 h 2555875"/>
              <a:gd name="T30" fmla="*/ 3672 w 10187940"/>
              <a:gd name="T31" fmla="*/ 311 h 2555875"/>
              <a:gd name="T32" fmla="*/ 3670 w 10187940"/>
              <a:gd name="T33" fmla="*/ 1586 h 2555875"/>
              <a:gd name="T34" fmla="*/ 3663 w 10187940"/>
              <a:gd name="T35" fmla="*/ 1650 h 2555875"/>
              <a:gd name="T36" fmla="*/ 3651 w 10187940"/>
              <a:gd name="T37" fmla="*/ 1708 h 2555875"/>
              <a:gd name="T38" fmla="*/ 3633 w 10187940"/>
              <a:gd name="T39" fmla="*/ 1759 h 2555875"/>
              <a:gd name="T40" fmla="*/ 3608 w 10187940"/>
              <a:gd name="T41" fmla="*/ 1801 h 2555875"/>
              <a:gd name="T42" fmla="*/ 3581 w 10187940"/>
              <a:gd name="T43" fmla="*/ 1834 h 2555875"/>
              <a:gd name="T44" fmla="*/ 3551 w 10187940"/>
              <a:gd name="T45" fmla="*/ 1855 h 2555875"/>
              <a:gd name="T46" fmla="*/ 3518 w 10187940"/>
              <a:gd name="T47" fmla="*/ 1861 h 2555875"/>
              <a:gd name="T48" fmla="*/ 136 w 10187940"/>
              <a:gd name="T49" fmla="*/ 1861 h 2555875"/>
              <a:gd name="T50" fmla="*/ 105 w 10187940"/>
              <a:gd name="T51" fmla="*/ 1846 h 2555875"/>
              <a:gd name="T52" fmla="*/ 76 w 10187940"/>
              <a:gd name="T53" fmla="*/ 1819 h 2555875"/>
              <a:gd name="T54" fmla="*/ 50 w 10187940"/>
              <a:gd name="T55" fmla="*/ 1781 h 2555875"/>
              <a:gd name="T56" fmla="*/ 30 w 10187940"/>
              <a:gd name="T57" fmla="*/ 1735 h 2555875"/>
              <a:gd name="T58" fmla="*/ 14 w 10187940"/>
              <a:gd name="T59" fmla="*/ 1679 h 2555875"/>
              <a:gd name="T60" fmla="*/ 3 w 10187940"/>
              <a:gd name="T61" fmla="*/ 1618 h 2555875"/>
              <a:gd name="T62" fmla="*/ 0 w 10187940"/>
              <a:gd name="T63" fmla="*/ 1551 h 255587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187940" h="2555875">
                <a:moveTo>
                  <a:pt x="0" y="425957"/>
                </a:moveTo>
                <a:lnTo>
                  <a:pt x="2499" y="379553"/>
                </a:lnTo>
                <a:lnTo>
                  <a:pt x="9825" y="334593"/>
                </a:lnTo>
                <a:lnTo>
                  <a:pt x="21716" y="291340"/>
                </a:lnTo>
                <a:lnTo>
                  <a:pt x="37914" y="250051"/>
                </a:lnTo>
                <a:lnTo>
                  <a:pt x="58158" y="210989"/>
                </a:lnTo>
                <a:lnTo>
                  <a:pt x="82188" y="174412"/>
                </a:lnTo>
                <a:lnTo>
                  <a:pt x="109745" y="140581"/>
                </a:lnTo>
                <a:lnTo>
                  <a:pt x="140568" y="109757"/>
                </a:lnTo>
                <a:lnTo>
                  <a:pt x="174398" y="82198"/>
                </a:lnTo>
                <a:lnTo>
                  <a:pt x="210976" y="58166"/>
                </a:lnTo>
                <a:lnTo>
                  <a:pt x="250040" y="37919"/>
                </a:lnTo>
                <a:lnTo>
                  <a:pt x="291331" y="21720"/>
                </a:lnTo>
                <a:lnTo>
                  <a:pt x="334590" y="9826"/>
                </a:lnTo>
                <a:lnTo>
                  <a:pt x="379556" y="2500"/>
                </a:lnTo>
                <a:lnTo>
                  <a:pt x="425970" y="0"/>
                </a:lnTo>
                <a:lnTo>
                  <a:pt x="9761982" y="0"/>
                </a:lnTo>
                <a:lnTo>
                  <a:pt x="9808386" y="2500"/>
                </a:lnTo>
                <a:lnTo>
                  <a:pt x="9853346" y="9826"/>
                </a:lnTo>
                <a:lnTo>
                  <a:pt x="9896599" y="21720"/>
                </a:lnTo>
                <a:lnTo>
                  <a:pt x="9937888" y="37919"/>
                </a:lnTo>
                <a:lnTo>
                  <a:pt x="9976950" y="58166"/>
                </a:lnTo>
                <a:lnTo>
                  <a:pt x="10013527" y="82198"/>
                </a:lnTo>
                <a:lnTo>
                  <a:pt x="10047358" y="109757"/>
                </a:lnTo>
                <a:lnTo>
                  <a:pt x="10078182" y="140581"/>
                </a:lnTo>
                <a:lnTo>
                  <a:pt x="10105741" y="174412"/>
                </a:lnTo>
                <a:lnTo>
                  <a:pt x="10129774" y="210989"/>
                </a:lnTo>
                <a:lnTo>
                  <a:pt x="10150020" y="250051"/>
                </a:lnTo>
                <a:lnTo>
                  <a:pt x="10166219" y="291340"/>
                </a:lnTo>
                <a:lnTo>
                  <a:pt x="10178113" y="334593"/>
                </a:lnTo>
                <a:lnTo>
                  <a:pt x="10185439" y="379553"/>
                </a:lnTo>
                <a:lnTo>
                  <a:pt x="10187940" y="425957"/>
                </a:lnTo>
                <a:lnTo>
                  <a:pt x="10187940" y="2129777"/>
                </a:lnTo>
                <a:lnTo>
                  <a:pt x="10185439" y="2176191"/>
                </a:lnTo>
                <a:lnTo>
                  <a:pt x="10178113" y="2221157"/>
                </a:lnTo>
                <a:lnTo>
                  <a:pt x="10166219" y="2264416"/>
                </a:lnTo>
                <a:lnTo>
                  <a:pt x="10150020" y="2305707"/>
                </a:lnTo>
                <a:lnTo>
                  <a:pt x="10129773" y="2344771"/>
                </a:lnTo>
                <a:lnTo>
                  <a:pt x="10105741" y="2381349"/>
                </a:lnTo>
                <a:lnTo>
                  <a:pt x="10078182" y="2415179"/>
                </a:lnTo>
                <a:lnTo>
                  <a:pt x="10047358" y="2446002"/>
                </a:lnTo>
                <a:lnTo>
                  <a:pt x="10013527" y="2473559"/>
                </a:lnTo>
                <a:lnTo>
                  <a:pt x="9976950" y="2497589"/>
                </a:lnTo>
                <a:lnTo>
                  <a:pt x="9937888" y="2517833"/>
                </a:lnTo>
                <a:lnTo>
                  <a:pt x="9896599" y="2534031"/>
                </a:lnTo>
                <a:lnTo>
                  <a:pt x="9853346" y="2545922"/>
                </a:lnTo>
                <a:lnTo>
                  <a:pt x="9808386" y="2553248"/>
                </a:lnTo>
                <a:lnTo>
                  <a:pt x="9761982" y="2555748"/>
                </a:lnTo>
                <a:lnTo>
                  <a:pt x="425970" y="2555748"/>
                </a:lnTo>
                <a:lnTo>
                  <a:pt x="379556" y="2553248"/>
                </a:lnTo>
                <a:lnTo>
                  <a:pt x="334590" y="2545922"/>
                </a:lnTo>
                <a:lnTo>
                  <a:pt x="291331" y="2534031"/>
                </a:lnTo>
                <a:lnTo>
                  <a:pt x="250040" y="2517833"/>
                </a:lnTo>
                <a:lnTo>
                  <a:pt x="210976" y="2497589"/>
                </a:lnTo>
                <a:lnTo>
                  <a:pt x="174398" y="2473559"/>
                </a:lnTo>
                <a:lnTo>
                  <a:pt x="140568" y="2446002"/>
                </a:lnTo>
                <a:lnTo>
                  <a:pt x="109745" y="2415179"/>
                </a:lnTo>
                <a:lnTo>
                  <a:pt x="82188" y="2381349"/>
                </a:lnTo>
                <a:lnTo>
                  <a:pt x="58158" y="2344771"/>
                </a:lnTo>
                <a:lnTo>
                  <a:pt x="37914" y="2305707"/>
                </a:lnTo>
                <a:lnTo>
                  <a:pt x="21716" y="2264416"/>
                </a:lnTo>
                <a:lnTo>
                  <a:pt x="9825" y="2221157"/>
                </a:lnTo>
                <a:lnTo>
                  <a:pt x="2499" y="2176191"/>
                </a:lnTo>
                <a:lnTo>
                  <a:pt x="0" y="2129777"/>
                </a:lnTo>
                <a:lnTo>
                  <a:pt x="0" y="425957"/>
                </a:lnTo>
                <a:close/>
              </a:path>
            </a:pathLst>
          </a:custGeom>
          <a:noFill/>
          <a:ln w="25907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19140" name="object 5">
            <a:extLst>
              <a:ext uri="{FF2B5EF4-FFF2-40B4-BE49-F238E27FC236}">
                <a16:creationId xmlns="" xmlns:a16="http://schemas.microsoft.com/office/drawing/2014/main" id="{9B0FE866-DEC9-28D2-CC66-7020C7517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127125"/>
            <a:ext cx="831056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049" rIns="0" bIns="0">
            <a:spAutoFit/>
          </a:bodyPr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273050" indent="-176213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898525" indent="-27305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lvl="1" algn="just">
              <a:buClr>
                <a:srgbClr val="0070C0"/>
              </a:buClr>
              <a:buSzPts val="2400"/>
              <a:buFont typeface="Noto Sans Symbols" charset="0"/>
              <a:buChar char="◼"/>
            </a:pPr>
            <a:r>
              <a:rPr lang="fr-FR" altLang="fr-FR" sz="2200" dirty="0">
                <a:solidFill>
                  <a:srgbClr val="0070C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Prestations supplémentaires devenues nécessaires (travaux, fournitures ou services) </a:t>
            </a:r>
            <a:r>
              <a:rPr lang="fr-FR" altLang="fr-FR" sz="1600" b="0" dirty="0">
                <a:solidFill>
                  <a:schemeClr val="tx1"/>
                </a:solidFill>
                <a:cs typeface="Arial" panose="020B0604020202020204" pitchFamily="34" charset="0"/>
                <a:sym typeface="Arial" panose="020B0604020202020204" pitchFamily="34" charset="0"/>
              </a:rPr>
              <a:t>à la condition qu’un changement de titulaire soit impossible pour des raisons économiques ou techniques.</a:t>
            </a:r>
            <a:endParaRPr lang="fr-FR" altLang="fr-FR" sz="1600" b="0" dirty="0">
              <a:solidFill>
                <a:schemeClr val="tx1"/>
              </a:solidFill>
            </a:endParaRPr>
          </a:p>
          <a:p>
            <a:pPr lvl="3" algn="just"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600" b="0" dirty="0">
                <a:solidFill>
                  <a:schemeClr val="tx1"/>
                </a:solidFill>
                <a:cs typeface="Arial" panose="020B0604020202020204" pitchFamily="34" charset="0"/>
                <a:sym typeface="Arial" panose="020B0604020202020204" pitchFamily="34" charset="0"/>
              </a:rPr>
              <a:t>Limitée à 50% du montant du marché par avenant </a:t>
            </a:r>
          </a:p>
          <a:p>
            <a:pPr lvl="3" algn="just"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600" b="0" dirty="0">
                <a:solidFill>
                  <a:schemeClr val="tx1"/>
                </a:solidFill>
                <a:cs typeface="Arial" panose="020B0604020202020204" pitchFamily="34" charset="0"/>
              </a:rPr>
              <a:t>Les modifications successives ne peuvent avoir pour effet de contourner les dispositions applicables.</a:t>
            </a:r>
          </a:p>
          <a:p>
            <a:pPr lvl="3" algn="just"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600" b="0" dirty="0">
                <a:solidFill>
                  <a:schemeClr val="tx1"/>
                </a:solidFill>
                <a:cs typeface="Arial" panose="020B0604020202020204" pitchFamily="34" charset="0"/>
                <a:sym typeface="Arial" panose="020B0604020202020204" pitchFamily="34" charset="0"/>
              </a:rPr>
              <a:t>+ publication d’un avis au J.O.U.E. (si procédure initiale formalisée</a:t>
            </a:r>
            <a:r>
              <a:rPr lang="fr-FR" altLang="fr-FR" dirty="0">
                <a:cs typeface="Arial" panose="020B0604020202020204" pitchFamily="34" charset="0"/>
                <a:sym typeface="Arial" panose="020B0604020202020204" pitchFamily="34" charset="0"/>
              </a:rPr>
              <a:t>) </a:t>
            </a:r>
            <a:endParaRPr lang="fr-FR" altLang="fr-FR" dirty="0"/>
          </a:p>
          <a:p>
            <a:pPr>
              <a:spcBef>
                <a:spcPts val="38"/>
              </a:spcBef>
            </a:pPr>
            <a:endParaRPr lang="fr-FR" altLang="fr-FR" sz="1000" b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spcBef>
                <a:spcPts val="38"/>
              </a:spcBef>
            </a:pPr>
            <a:endParaRPr lang="fr-FR" altLang="fr-FR" sz="2400" b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fr-FR" altLang="fr-FR" sz="400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algn="ctr"/>
            <a:r>
              <a:rPr lang="fr-FR" altLang="fr-FR" sz="1300" dirty="0">
                <a:solidFill>
                  <a:srgbClr val="0070C0"/>
                </a:solidFill>
                <a:cs typeface="Arial" panose="020B0604020202020204" pitchFamily="34" charset="0"/>
              </a:rPr>
              <a:t>Cas n° 2 - TRAVAUX, FOURNITURES OU SERVICES SUPPLÉMENTAIRES</a:t>
            </a:r>
          </a:p>
          <a:p>
            <a:r>
              <a:rPr lang="fr-FR" altLang="fr-FR" sz="1300" b="0" dirty="0">
                <a:solidFill>
                  <a:schemeClr val="tx1"/>
                </a:solidFill>
                <a:cs typeface="Arial" panose="020B0604020202020204" pitchFamily="34" charset="0"/>
              </a:rPr>
              <a:t>devenus nécessaires quel qu’en soit le montant, et ne figurant pas dans le marché initial à la  condition qu’un changement de titulaire soit impossible pour des raisons économiques ou  techniques </a:t>
            </a:r>
          </a:p>
          <a:p>
            <a:r>
              <a:rPr lang="fr-FR" altLang="fr-FR" sz="1300" dirty="0">
                <a:solidFill>
                  <a:srgbClr val="338BA3"/>
                </a:solidFill>
                <a:cs typeface="Arial" panose="020B0604020202020204" pitchFamily="34" charset="0"/>
              </a:rPr>
              <a:t>Article R2194-2 du Code de la Commande Publique</a:t>
            </a:r>
          </a:p>
          <a:p>
            <a:pPr algn="just"/>
            <a:r>
              <a:rPr lang="fr-FR" altLang="fr-FR" sz="1300" b="0" dirty="0">
                <a:solidFill>
                  <a:schemeClr val="tx1"/>
                </a:solidFill>
                <a:cs typeface="Arial" panose="020B0604020202020204" pitchFamily="34" charset="0"/>
              </a:rPr>
              <a:t>Toutefois, le montant de la modification ne doit pas dépasser 50 % du marché initial. L’objet du  marché ne peut pas être remis en cause (article R2194-3 du Code de la Commande Publique).  La modification intègre la variation des prix (article R2194-4 du Code de la Commande  Publique</a:t>
            </a:r>
          </a:p>
          <a:p>
            <a:pPr algn="just"/>
            <a:endParaRPr lang="fr-FR" altLang="fr-FR" sz="500" b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/>
            <a:r>
              <a:rPr lang="fr-FR" altLang="fr-FR" sz="1300" dirty="0">
                <a:solidFill>
                  <a:srgbClr val="0070C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FR" altLang="fr-FR" sz="1300" b="0" u="sng" dirty="0">
                <a:solidFill>
                  <a:schemeClr val="tx1"/>
                </a:solidFill>
                <a:cs typeface="Arial" panose="020B0604020202020204" pitchFamily="34" charset="0"/>
                <a:sym typeface="Arial" panose="020B0604020202020204" pitchFamily="34" charset="0"/>
              </a:rPr>
              <a:t>Exemple</a:t>
            </a:r>
            <a:r>
              <a:rPr lang="fr-FR" altLang="fr-FR" sz="1300" b="0" dirty="0">
                <a:solidFill>
                  <a:schemeClr val="tx1"/>
                </a:solidFill>
                <a:cs typeface="Arial" panose="020B0604020202020204" pitchFamily="34" charset="0"/>
                <a:sym typeface="Arial" panose="020B0604020202020204" pitchFamily="34" charset="0"/>
              </a:rPr>
              <a:t> : modification des installations de chauffage et ventilation dans le cadre d’une opération de restructuration d’un bâtiment pour des raisons techniques apparues en cours de réalisation. </a:t>
            </a:r>
            <a:endParaRPr lang="fr-FR" altLang="fr-FR" sz="1300" b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9141" name="Espace réservé du numéro de diapositive 6">
            <a:extLst>
              <a:ext uri="{FF2B5EF4-FFF2-40B4-BE49-F238E27FC236}">
                <a16:creationId xmlns="" xmlns:a16="http://schemas.microsoft.com/office/drawing/2014/main" id="{CFB621CF-3D5A-7D60-2877-CF4E0F9379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0302876" y="6378576"/>
            <a:ext cx="2803525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fld id="{500F5175-224E-4A57-8335-F6E1F08B0B6A}" type="slidenum">
              <a:rPr lang="fr-FR" altLang="fr-FR" sz="1800">
                <a:solidFill>
                  <a:srgbClr val="898989"/>
                </a:solidFill>
              </a:rPr>
              <a:pPr>
                <a:spcBef>
                  <a:spcPct val="0"/>
                </a:spcBef>
                <a:buNone/>
              </a:pPr>
              <a:t>7</a:t>
            </a:fld>
            <a:endParaRPr lang="fr-FR" altLang="fr-FR" sz="1800">
              <a:solidFill>
                <a:srgbClr val="898989"/>
              </a:solidFill>
            </a:endParaRPr>
          </a:p>
        </p:txBody>
      </p:sp>
      <p:sp>
        <p:nvSpPr>
          <p:cNvPr id="219142" name="Titre 5">
            <a:extLst>
              <a:ext uri="{FF2B5EF4-FFF2-40B4-BE49-F238E27FC236}">
                <a16:creationId xmlns="" xmlns:a16="http://schemas.microsoft.com/office/drawing/2014/main" id="{F87F9BF6-C44E-458D-329C-7F645C8A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96" y="300037"/>
            <a:ext cx="9711902" cy="685800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pPr algn="l"/>
            <a:r>
              <a:rPr lang="fr-FR" altLang="fr-FR" sz="2800" b="1" dirty="0">
                <a:solidFill>
                  <a:schemeClr val="bg1"/>
                </a:solidFill>
                <a:latin typeface="Aptos Narrow" panose="020B0004020202020204" pitchFamily="34" charset="0"/>
              </a:rPr>
              <a:t/>
            </a:r>
            <a:br>
              <a:rPr lang="fr-FR" altLang="fr-FR" sz="2800" b="1" dirty="0">
                <a:solidFill>
                  <a:schemeClr val="bg1"/>
                </a:solidFill>
                <a:latin typeface="Aptos Narrow" panose="020B0004020202020204" pitchFamily="34" charset="0"/>
              </a:rPr>
            </a:br>
            <a:r>
              <a:rPr lang="fr-FR" alt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Cas n° 2 - Prestations supplémentaires devenues nécessaires </a:t>
            </a:r>
            <a:r>
              <a:rPr lang="fr-FR" alt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- Art R 2194-2</a:t>
            </a:r>
            <a:r>
              <a:rPr lang="fr-FR" altLang="fr-FR" sz="2800" dirty="0">
                <a:latin typeface="Aptos Narrow" panose="020B0004020202020204" pitchFamily="34" charset="0"/>
              </a:rPr>
              <a:t/>
            </a:r>
            <a:br>
              <a:rPr lang="fr-FR" altLang="fr-FR" sz="2800" dirty="0">
                <a:latin typeface="Aptos Narrow" panose="020B0004020202020204" pitchFamily="34" charset="0"/>
              </a:rPr>
            </a:br>
            <a:endParaRPr lang="fr-FR" altLang="fr-FR" sz="2800" dirty="0">
              <a:latin typeface="Aptos Narrow" panose="020B00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Espace réservé du numéro de diapositive 7">
            <a:extLst>
              <a:ext uri="{FF2B5EF4-FFF2-40B4-BE49-F238E27FC236}">
                <a16:creationId xmlns="" xmlns:a16="http://schemas.microsoft.com/office/drawing/2014/main" id="{5B9F02E6-F513-5DCC-6B06-4D7F5BC11BD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10263188" y="6610350"/>
            <a:ext cx="2133600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fld id="{9F2F293F-3441-469B-9ACE-C0DA69099146}" type="slidenum">
              <a:rPr lang="fr-FR" altLang="fr-FR" sz="1200">
                <a:solidFill>
                  <a:srgbClr val="898989"/>
                </a:solidFill>
              </a:rPr>
              <a:pPr algn="l">
                <a:spcBef>
                  <a:spcPct val="0"/>
                </a:spcBef>
                <a:buNone/>
              </a:pPr>
              <a:t>8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="" xmlns:a16="http://schemas.microsoft.com/office/drawing/2014/main" id="{A6E36817-ECC4-5E88-F960-E271DFFF23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31504" y="330201"/>
            <a:ext cx="8855886" cy="561975"/>
          </a:xfrm>
          <a:solidFill>
            <a:srgbClr val="0033CC"/>
          </a:solidFill>
        </p:spPr>
        <p:txBody>
          <a:bodyPr/>
          <a:lstStyle/>
          <a:p>
            <a:pPr algn="l">
              <a:defRPr/>
            </a:pPr>
            <a:r>
              <a:rPr lang="fr-FR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Cas 3, 4 et 5 - modifications du marché initial </a:t>
            </a:r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(</a:t>
            </a:r>
            <a:r>
              <a:rPr lang="fr-FR" sz="2400" b="1" spc="-4" dirty="0">
                <a:solidFill>
                  <a:schemeClr val="bg1"/>
                </a:solidFill>
                <a:latin typeface="Arial Narrow" panose="020B0606020202030204" pitchFamily="34" charset="0"/>
                <a:cs typeface="Arial"/>
              </a:rPr>
              <a:t>Art R2194-5, 7 et 8)</a:t>
            </a:r>
            <a:endParaRPr lang="fr-FR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0164" name="object 3">
            <a:extLst>
              <a:ext uri="{FF2B5EF4-FFF2-40B4-BE49-F238E27FC236}">
                <a16:creationId xmlns="" xmlns:a16="http://schemas.microsoft.com/office/drawing/2014/main" id="{31BF6D8E-7159-2D37-9DA0-3D19858003CE}"/>
              </a:ext>
            </a:extLst>
          </p:cNvPr>
          <p:cNvSpPr>
            <a:spLocks/>
          </p:cNvSpPr>
          <p:nvPr/>
        </p:nvSpPr>
        <p:spPr bwMode="auto">
          <a:xfrm>
            <a:off x="2022476" y="1128714"/>
            <a:ext cx="8207375" cy="2084387"/>
          </a:xfrm>
          <a:custGeom>
            <a:avLst/>
            <a:gdLst>
              <a:gd name="T0" fmla="*/ 0 w 10095230"/>
              <a:gd name="T1" fmla="*/ 2147483646 h 1422400"/>
              <a:gd name="T2" fmla="*/ 2 w 10095230"/>
              <a:gd name="T3" fmla="*/ 2147483646 h 1422400"/>
              <a:gd name="T4" fmla="*/ 2 w 10095230"/>
              <a:gd name="T5" fmla="*/ 2147483646 h 1422400"/>
              <a:gd name="T6" fmla="*/ 6 w 10095230"/>
              <a:gd name="T7" fmla="*/ 2147483646 h 1422400"/>
              <a:gd name="T8" fmla="*/ 9 w 10095230"/>
              <a:gd name="T9" fmla="*/ 2147483646 h 1422400"/>
              <a:gd name="T10" fmla="*/ 14 w 10095230"/>
              <a:gd name="T11" fmla="*/ 2147483646 h 1422400"/>
              <a:gd name="T12" fmla="*/ 20 w 10095230"/>
              <a:gd name="T13" fmla="*/ 2147483646 h 1422400"/>
              <a:gd name="T14" fmla="*/ 26 w 10095230"/>
              <a:gd name="T15" fmla="*/ 2147483646 h 1422400"/>
              <a:gd name="T16" fmla="*/ 32 w 10095230"/>
              <a:gd name="T17" fmla="*/ 0 h 1422400"/>
              <a:gd name="T18" fmla="*/ 1322 w 10095230"/>
              <a:gd name="T19" fmla="*/ 0 h 1422400"/>
              <a:gd name="T20" fmla="*/ 1328 w 10095230"/>
              <a:gd name="T21" fmla="*/ 2147483646 h 1422400"/>
              <a:gd name="T22" fmla="*/ 1334 w 10095230"/>
              <a:gd name="T23" fmla="*/ 2147483646 h 1422400"/>
              <a:gd name="T24" fmla="*/ 1340 w 10095230"/>
              <a:gd name="T25" fmla="*/ 2147483646 h 1422400"/>
              <a:gd name="T26" fmla="*/ 1345 w 10095230"/>
              <a:gd name="T27" fmla="*/ 2147483646 h 1422400"/>
              <a:gd name="T28" fmla="*/ 1348 w 10095230"/>
              <a:gd name="T29" fmla="*/ 2147483646 h 1422400"/>
              <a:gd name="T30" fmla="*/ 1352 w 10095230"/>
              <a:gd name="T31" fmla="*/ 2147483646 h 1422400"/>
              <a:gd name="T32" fmla="*/ 1353 w 10095230"/>
              <a:gd name="T33" fmla="*/ 2147483646 h 1422400"/>
              <a:gd name="T34" fmla="*/ 1354 w 10095230"/>
              <a:gd name="T35" fmla="*/ 2147483646 h 1422400"/>
              <a:gd name="T36" fmla="*/ 1354 w 10095230"/>
              <a:gd name="T37" fmla="*/ 2147483646 h 1422400"/>
              <a:gd name="T38" fmla="*/ 1353 w 10095230"/>
              <a:gd name="T39" fmla="*/ 2147483646 h 1422400"/>
              <a:gd name="T40" fmla="*/ 1352 w 10095230"/>
              <a:gd name="T41" fmla="*/ 2147483646 h 1422400"/>
              <a:gd name="T42" fmla="*/ 1348 w 10095230"/>
              <a:gd name="T43" fmla="*/ 2147483646 h 1422400"/>
              <a:gd name="T44" fmla="*/ 1345 w 10095230"/>
              <a:gd name="T45" fmla="*/ 2147483646 h 1422400"/>
              <a:gd name="T46" fmla="*/ 1340 w 10095230"/>
              <a:gd name="T47" fmla="*/ 2147483646 h 1422400"/>
              <a:gd name="T48" fmla="*/ 1334 w 10095230"/>
              <a:gd name="T49" fmla="*/ 2147483646 h 1422400"/>
              <a:gd name="T50" fmla="*/ 1328 w 10095230"/>
              <a:gd name="T51" fmla="*/ 2147483646 h 1422400"/>
              <a:gd name="T52" fmla="*/ 1322 w 10095230"/>
              <a:gd name="T53" fmla="*/ 2147483646 h 1422400"/>
              <a:gd name="T54" fmla="*/ 32 w 10095230"/>
              <a:gd name="T55" fmla="*/ 2147483646 h 1422400"/>
              <a:gd name="T56" fmla="*/ 26 w 10095230"/>
              <a:gd name="T57" fmla="*/ 2147483646 h 1422400"/>
              <a:gd name="T58" fmla="*/ 20 w 10095230"/>
              <a:gd name="T59" fmla="*/ 2147483646 h 1422400"/>
              <a:gd name="T60" fmla="*/ 14 w 10095230"/>
              <a:gd name="T61" fmla="*/ 2147483646 h 1422400"/>
              <a:gd name="T62" fmla="*/ 9 w 10095230"/>
              <a:gd name="T63" fmla="*/ 2147483646 h 1422400"/>
              <a:gd name="T64" fmla="*/ 6 w 10095230"/>
              <a:gd name="T65" fmla="*/ 2147483646 h 1422400"/>
              <a:gd name="T66" fmla="*/ 2 w 10095230"/>
              <a:gd name="T67" fmla="*/ 2147483646 h 1422400"/>
              <a:gd name="T68" fmla="*/ 2 w 10095230"/>
              <a:gd name="T69" fmla="*/ 2147483646 h 1422400"/>
              <a:gd name="T70" fmla="*/ 0 w 10095230"/>
              <a:gd name="T71" fmla="*/ 2147483646 h 1422400"/>
              <a:gd name="T72" fmla="*/ 0 w 10095230"/>
              <a:gd name="T73" fmla="*/ 2147483646 h 14224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0095230" h="1422400">
                <a:moveTo>
                  <a:pt x="0" y="236982"/>
                </a:moveTo>
                <a:lnTo>
                  <a:pt x="4814" y="189205"/>
                </a:lnTo>
                <a:lnTo>
                  <a:pt x="18622" y="144714"/>
                </a:lnTo>
                <a:lnTo>
                  <a:pt x="40471" y="104458"/>
                </a:lnTo>
                <a:lnTo>
                  <a:pt x="69408" y="69389"/>
                </a:lnTo>
                <a:lnTo>
                  <a:pt x="104481" y="40458"/>
                </a:lnTo>
                <a:lnTo>
                  <a:pt x="144735" y="18615"/>
                </a:lnTo>
                <a:lnTo>
                  <a:pt x="189220" y="4812"/>
                </a:lnTo>
                <a:lnTo>
                  <a:pt x="236981" y="0"/>
                </a:lnTo>
                <a:lnTo>
                  <a:pt x="9857994" y="0"/>
                </a:lnTo>
                <a:lnTo>
                  <a:pt x="9905770" y="4812"/>
                </a:lnTo>
                <a:lnTo>
                  <a:pt x="9950261" y="18615"/>
                </a:lnTo>
                <a:lnTo>
                  <a:pt x="9990517" y="40458"/>
                </a:lnTo>
                <a:lnTo>
                  <a:pt x="10025586" y="69389"/>
                </a:lnTo>
                <a:lnTo>
                  <a:pt x="10054517" y="104458"/>
                </a:lnTo>
                <a:lnTo>
                  <a:pt x="10076360" y="144714"/>
                </a:lnTo>
                <a:lnTo>
                  <a:pt x="10090163" y="189205"/>
                </a:lnTo>
                <a:lnTo>
                  <a:pt x="10094976" y="236982"/>
                </a:lnTo>
                <a:lnTo>
                  <a:pt x="10094976" y="1184910"/>
                </a:lnTo>
                <a:lnTo>
                  <a:pt x="10090163" y="1232686"/>
                </a:lnTo>
                <a:lnTo>
                  <a:pt x="10076360" y="1277177"/>
                </a:lnTo>
                <a:lnTo>
                  <a:pt x="10054517" y="1317433"/>
                </a:lnTo>
                <a:lnTo>
                  <a:pt x="10025586" y="1352502"/>
                </a:lnTo>
                <a:lnTo>
                  <a:pt x="9990517" y="1381433"/>
                </a:lnTo>
                <a:lnTo>
                  <a:pt x="9950261" y="1403276"/>
                </a:lnTo>
                <a:lnTo>
                  <a:pt x="9905770" y="1417079"/>
                </a:lnTo>
                <a:lnTo>
                  <a:pt x="9857994" y="1421892"/>
                </a:lnTo>
                <a:lnTo>
                  <a:pt x="236981" y="1421892"/>
                </a:lnTo>
                <a:lnTo>
                  <a:pt x="189220" y="1417079"/>
                </a:lnTo>
                <a:lnTo>
                  <a:pt x="144735" y="1403276"/>
                </a:lnTo>
                <a:lnTo>
                  <a:pt x="104481" y="1381433"/>
                </a:lnTo>
                <a:lnTo>
                  <a:pt x="69408" y="1352502"/>
                </a:lnTo>
                <a:lnTo>
                  <a:pt x="40471" y="1317433"/>
                </a:lnTo>
                <a:lnTo>
                  <a:pt x="18622" y="1277177"/>
                </a:lnTo>
                <a:lnTo>
                  <a:pt x="4814" y="1232686"/>
                </a:lnTo>
                <a:lnTo>
                  <a:pt x="0" y="1184910"/>
                </a:lnTo>
                <a:lnTo>
                  <a:pt x="0" y="236982"/>
                </a:lnTo>
                <a:close/>
              </a:path>
            </a:pathLst>
          </a:custGeom>
          <a:noFill/>
          <a:ln w="25908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0165" name="object 4">
            <a:extLst>
              <a:ext uri="{FF2B5EF4-FFF2-40B4-BE49-F238E27FC236}">
                <a16:creationId xmlns="" xmlns:a16="http://schemas.microsoft.com/office/drawing/2014/main" id="{8293404F-CD9D-72B9-DBF6-3B60479E859C}"/>
              </a:ext>
            </a:extLst>
          </p:cNvPr>
          <p:cNvSpPr>
            <a:spLocks/>
          </p:cNvSpPr>
          <p:nvPr/>
        </p:nvSpPr>
        <p:spPr bwMode="auto">
          <a:xfrm>
            <a:off x="2082800" y="3349625"/>
            <a:ext cx="8147050" cy="1716088"/>
          </a:xfrm>
          <a:custGeom>
            <a:avLst/>
            <a:gdLst>
              <a:gd name="T0" fmla="*/ 0 w 10095230"/>
              <a:gd name="T1" fmla="*/ 519919861 h 1422400"/>
              <a:gd name="T2" fmla="*/ 2 w 10095230"/>
              <a:gd name="T3" fmla="*/ 415100357 h 1422400"/>
              <a:gd name="T4" fmla="*/ 2 w 10095230"/>
              <a:gd name="T5" fmla="*/ 317490764 h 1422400"/>
              <a:gd name="T6" fmla="*/ 4 w 10095230"/>
              <a:gd name="T7" fmla="*/ 229174196 h 1422400"/>
              <a:gd name="T8" fmla="*/ 6 w 10095230"/>
              <a:gd name="T9" fmla="*/ 152237032 h 1422400"/>
              <a:gd name="T10" fmla="*/ 10 w 10095230"/>
              <a:gd name="T11" fmla="*/ 88762530 h 1422400"/>
              <a:gd name="T12" fmla="*/ 15 w 10095230"/>
              <a:gd name="T13" fmla="*/ 40841114 h 1422400"/>
              <a:gd name="T14" fmla="*/ 19 w 10095230"/>
              <a:gd name="T15" fmla="*/ 10557543 h 1422400"/>
              <a:gd name="T16" fmla="*/ 23 w 10095230"/>
              <a:gd name="T17" fmla="*/ 0 h 1422400"/>
              <a:gd name="T18" fmla="*/ 977 w 10095230"/>
              <a:gd name="T19" fmla="*/ 0 h 1422400"/>
              <a:gd name="T20" fmla="*/ 981 w 10095230"/>
              <a:gd name="T21" fmla="*/ 10557543 h 1422400"/>
              <a:gd name="T22" fmla="*/ 986 w 10095230"/>
              <a:gd name="T23" fmla="*/ 40841114 h 1422400"/>
              <a:gd name="T24" fmla="*/ 990 w 10095230"/>
              <a:gd name="T25" fmla="*/ 88762530 h 1422400"/>
              <a:gd name="T26" fmla="*/ 993 w 10095230"/>
              <a:gd name="T27" fmla="*/ 152237032 h 1422400"/>
              <a:gd name="T28" fmla="*/ 997 w 10095230"/>
              <a:gd name="T29" fmla="*/ 229174196 h 1422400"/>
              <a:gd name="T30" fmla="*/ 998 w 10095230"/>
              <a:gd name="T31" fmla="*/ 317490764 h 1422400"/>
              <a:gd name="T32" fmla="*/ 1000 w 10095230"/>
              <a:gd name="T33" fmla="*/ 415100357 h 1422400"/>
              <a:gd name="T34" fmla="*/ 1001 w 10095230"/>
              <a:gd name="T35" fmla="*/ 519919861 h 1422400"/>
              <a:gd name="T36" fmla="*/ 1001 w 10095230"/>
              <a:gd name="T37" fmla="*/ 2147483646 h 1422400"/>
              <a:gd name="T38" fmla="*/ 1000 w 10095230"/>
              <a:gd name="T39" fmla="*/ 2147483646 h 1422400"/>
              <a:gd name="T40" fmla="*/ 998 w 10095230"/>
              <a:gd name="T41" fmla="*/ 2147483646 h 1422400"/>
              <a:gd name="T42" fmla="*/ 997 w 10095230"/>
              <a:gd name="T43" fmla="*/ 2147483646 h 1422400"/>
              <a:gd name="T44" fmla="*/ 993 w 10095230"/>
              <a:gd name="T45" fmla="*/ 2147483646 h 1422400"/>
              <a:gd name="T46" fmla="*/ 990 w 10095230"/>
              <a:gd name="T47" fmla="*/ 2147483646 h 1422400"/>
              <a:gd name="T48" fmla="*/ 986 w 10095230"/>
              <a:gd name="T49" fmla="*/ 2147483646 h 1422400"/>
              <a:gd name="T50" fmla="*/ 981 w 10095230"/>
              <a:gd name="T51" fmla="*/ 2147483646 h 1422400"/>
              <a:gd name="T52" fmla="*/ 977 w 10095230"/>
              <a:gd name="T53" fmla="*/ 2147483646 h 1422400"/>
              <a:gd name="T54" fmla="*/ 23 w 10095230"/>
              <a:gd name="T55" fmla="*/ 2147483646 h 1422400"/>
              <a:gd name="T56" fmla="*/ 19 w 10095230"/>
              <a:gd name="T57" fmla="*/ 2147483646 h 1422400"/>
              <a:gd name="T58" fmla="*/ 15 w 10095230"/>
              <a:gd name="T59" fmla="*/ 2147483646 h 1422400"/>
              <a:gd name="T60" fmla="*/ 10 w 10095230"/>
              <a:gd name="T61" fmla="*/ 2147483646 h 1422400"/>
              <a:gd name="T62" fmla="*/ 6 w 10095230"/>
              <a:gd name="T63" fmla="*/ 2147483646 h 1422400"/>
              <a:gd name="T64" fmla="*/ 4 w 10095230"/>
              <a:gd name="T65" fmla="*/ 2147483646 h 1422400"/>
              <a:gd name="T66" fmla="*/ 2 w 10095230"/>
              <a:gd name="T67" fmla="*/ 2147483646 h 1422400"/>
              <a:gd name="T68" fmla="*/ 2 w 10095230"/>
              <a:gd name="T69" fmla="*/ 2147483646 h 1422400"/>
              <a:gd name="T70" fmla="*/ 0 w 10095230"/>
              <a:gd name="T71" fmla="*/ 2147483646 h 1422400"/>
              <a:gd name="T72" fmla="*/ 0 w 10095230"/>
              <a:gd name="T73" fmla="*/ 519919861 h 142240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0095230" h="1422400">
                <a:moveTo>
                  <a:pt x="0" y="236981"/>
                </a:moveTo>
                <a:lnTo>
                  <a:pt x="4814" y="189205"/>
                </a:lnTo>
                <a:lnTo>
                  <a:pt x="18622" y="144714"/>
                </a:lnTo>
                <a:lnTo>
                  <a:pt x="40471" y="104458"/>
                </a:lnTo>
                <a:lnTo>
                  <a:pt x="69408" y="69389"/>
                </a:lnTo>
                <a:lnTo>
                  <a:pt x="104481" y="40458"/>
                </a:lnTo>
                <a:lnTo>
                  <a:pt x="144735" y="18615"/>
                </a:lnTo>
                <a:lnTo>
                  <a:pt x="189220" y="4812"/>
                </a:lnTo>
                <a:lnTo>
                  <a:pt x="236981" y="0"/>
                </a:lnTo>
                <a:lnTo>
                  <a:pt x="9857994" y="0"/>
                </a:lnTo>
                <a:lnTo>
                  <a:pt x="9905770" y="4812"/>
                </a:lnTo>
                <a:lnTo>
                  <a:pt x="9950261" y="18615"/>
                </a:lnTo>
                <a:lnTo>
                  <a:pt x="9990517" y="40458"/>
                </a:lnTo>
                <a:lnTo>
                  <a:pt x="10025586" y="69389"/>
                </a:lnTo>
                <a:lnTo>
                  <a:pt x="10054517" y="104458"/>
                </a:lnTo>
                <a:lnTo>
                  <a:pt x="10076360" y="144714"/>
                </a:lnTo>
                <a:lnTo>
                  <a:pt x="10090163" y="189205"/>
                </a:lnTo>
                <a:lnTo>
                  <a:pt x="10094976" y="236981"/>
                </a:lnTo>
                <a:lnTo>
                  <a:pt x="10094976" y="1184909"/>
                </a:lnTo>
                <a:lnTo>
                  <a:pt x="10090163" y="1232686"/>
                </a:lnTo>
                <a:lnTo>
                  <a:pt x="10076360" y="1277177"/>
                </a:lnTo>
                <a:lnTo>
                  <a:pt x="10054517" y="1317433"/>
                </a:lnTo>
                <a:lnTo>
                  <a:pt x="10025586" y="1352502"/>
                </a:lnTo>
                <a:lnTo>
                  <a:pt x="9990517" y="1381433"/>
                </a:lnTo>
                <a:lnTo>
                  <a:pt x="9950261" y="1403276"/>
                </a:lnTo>
                <a:lnTo>
                  <a:pt x="9905770" y="1417079"/>
                </a:lnTo>
                <a:lnTo>
                  <a:pt x="9857994" y="1421891"/>
                </a:lnTo>
                <a:lnTo>
                  <a:pt x="236981" y="1421891"/>
                </a:lnTo>
                <a:lnTo>
                  <a:pt x="189220" y="1417079"/>
                </a:lnTo>
                <a:lnTo>
                  <a:pt x="144735" y="1403276"/>
                </a:lnTo>
                <a:lnTo>
                  <a:pt x="104481" y="1381433"/>
                </a:lnTo>
                <a:lnTo>
                  <a:pt x="69408" y="1352502"/>
                </a:lnTo>
                <a:lnTo>
                  <a:pt x="40471" y="1317433"/>
                </a:lnTo>
                <a:lnTo>
                  <a:pt x="18622" y="1277177"/>
                </a:lnTo>
                <a:lnTo>
                  <a:pt x="4814" y="1232686"/>
                </a:lnTo>
                <a:lnTo>
                  <a:pt x="0" y="1184909"/>
                </a:lnTo>
                <a:lnTo>
                  <a:pt x="0" y="236981"/>
                </a:lnTo>
                <a:close/>
              </a:path>
            </a:pathLst>
          </a:custGeom>
          <a:noFill/>
          <a:ln w="25908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0166" name="object 5">
            <a:extLst>
              <a:ext uri="{FF2B5EF4-FFF2-40B4-BE49-F238E27FC236}">
                <a16:creationId xmlns="" xmlns:a16="http://schemas.microsoft.com/office/drawing/2014/main" id="{D1B25150-DF1F-0666-9A43-C8CD2158248B}"/>
              </a:ext>
            </a:extLst>
          </p:cNvPr>
          <p:cNvSpPr>
            <a:spLocks/>
          </p:cNvSpPr>
          <p:nvPr/>
        </p:nvSpPr>
        <p:spPr bwMode="auto">
          <a:xfrm>
            <a:off x="2082800" y="5202239"/>
            <a:ext cx="8147050" cy="1512887"/>
          </a:xfrm>
          <a:custGeom>
            <a:avLst/>
            <a:gdLst>
              <a:gd name="T0" fmla="*/ 0 w 10095230"/>
              <a:gd name="T1" fmla="*/ 2854451 h 1423670"/>
              <a:gd name="T2" fmla="*/ 2 w 10095230"/>
              <a:gd name="T3" fmla="*/ 2279040 h 1423670"/>
              <a:gd name="T4" fmla="*/ 2 w 10095230"/>
              <a:gd name="T5" fmla="*/ 1743153 h 1423670"/>
              <a:gd name="T6" fmla="*/ 4 w 10095230"/>
              <a:gd name="T7" fmla="*/ 1258276 h 1423670"/>
              <a:gd name="T8" fmla="*/ 6 w 10095230"/>
              <a:gd name="T9" fmla="*/ 835859 h 1423670"/>
              <a:gd name="T10" fmla="*/ 10 w 10095230"/>
              <a:gd name="T11" fmla="*/ 487337 h 1423670"/>
              <a:gd name="T12" fmla="*/ 15 w 10095230"/>
              <a:gd name="T13" fmla="*/ 224244 h 1423670"/>
              <a:gd name="T14" fmla="*/ 19 w 10095230"/>
              <a:gd name="T15" fmla="*/ 57968 h 1423670"/>
              <a:gd name="T16" fmla="*/ 23 w 10095230"/>
              <a:gd name="T17" fmla="*/ 0 h 1423670"/>
              <a:gd name="T18" fmla="*/ 977 w 10095230"/>
              <a:gd name="T19" fmla="*/ 0 h 1423670"/>
              <a:gd name="T20" fmla="*/ 981 w 10095230"/>
              <a:gd name="T21" fmla="*/ 57968 h 1423670"/>
              <a:gd name="T22" fmla="*/ 986 w 10095230"/>
              <a:gd name="T23" fmla="*/ 224244 h 1423670"/>
              <a:gd name="T24" fmla="*/ 990 w 10095230"/>
              <a:gd name="T25" fmla="*/ 487337 h 1423670"/>
              <a:gd name="T26" fmla="*/ 993 w 10095230"/>
              <a:gd name="T27" fmla="*/ 835859 h 1423670"/>
              <a:gd name="T28" fmla="*/ 997 w 10095230"/>
              <a:gd name="T29" fmla="*/ 1258276 h 1423670"/>
              <a:gd name="T30" fmla="*/ 998 w 10095230"/>
              <a:gd name="T31" fmla="*/ 1743153 h 1423670"/>
              <a:gd name="T32" fmla="*/ 1000 w 10095230"/>
              <a:gd name="T33" fmla="*/ 2279040 h 1423670"/>
              <a:gd name="T34" fmla="*/ 1001 w 10095230"/>
              <a:gd name="T35" fmla="*/ 2854451 h 1423670"/>
              <a:gd name="T36" fmla="*/ 1001 w 10095230"/>
              <a:gd name="T37" fmla="*/ 14272301 h 1423670"/>
              <a:gd name="T38" fmla="*/ 1000 w 10095230"/>
              <a:gd name="T39" fmla="*/ 14847588 h 1423670"/>
              <a:gd name="T40" fmla="*/ 998 w 10095230"/>
              <a:gd name="T41" fmla="*/ 15383398 h 1423670"/>
              <a:gd name="T42" fmla="*/ 997 w 10095230"/>
              <a:gd name="T43" fmla="*/ 15868285 h 1423670"/>
              <a:gd name="T44" fmla="*/ 993 w 10095230"/>
              <a:gd name="T45" fmla="*/ 16290740 h 1423670"/>
              <a:gd name="T46" fmla="*/ 990 w 10095230"/>
              <a:gd name="T47" fmla="*/ 16639294 h 1423670"/>
              <a:gd name="T48" fmla="*/ 986 w 10095230"/>
              <a:gd name="T49" fmla="*/ 16902473 h 1423670"/>
              <a:gd name="T50" fmla="*/ 981 w 10095230"/>
              <a:gd name="T51" fmla="*/ 17068776 h 1423670"/>
              <a:gd name="T52" fmla="*/ 977 w 10095230"/>
              <a:gd name="T53" fmla="*/ 17126760 h 1423670"/>
              <a:gd name="T54" fmla="*/ 23 w 10095230"/>
              <a:gd name="T55" fmla="*/ 17126760 h 1423670"/>
              <a:gd name="T56" fmla="*/ 19 w 10095230"/>
              <a:gd name="T57" fmla="*/ 17068776 h 1423670"/>
              <a:gd name="T58" fmla="*/ 15 w 10095230"/>
              <a:gd name="T59" fmla="*/ 16902473 h 1423670"/>
              <a:gd name="T60" fmla="*/ 10 w 10095230"/>
              <a:gd name="T61" fmla="*/ 16639294 h 1423670"/>
              <a:gd name="T62" fmla="*/ 6 w 10095230"/>
              <a:gd name="T63" fmla="*/ 16290740 h 1423670"/>
              <a:gd name="T64" fmla="*/ 4 w 10095230"/>
              <a:gd name="T65" fmla="*/ 15868285 h 1423670"/>
              <a:gd name="T66" fmla="*/ 2 w 10095230"/>
              <a:gd name="T67" fmla="*/ 15383398 h 1423670"/>
              <a:gd name="T68" fmla="*/ 2 w 10095230"/>
              <a:gd name="T69" fmla="*/ 14847588 h 1423670"/>
              <a:gd name="T70" fmla="*/ 0 w 10095230"/>
              <a:gd name="T71" fmla="*/ 14272301 h 1423670"/>
              <a:gd name="T72" fmla="*/ 0 w 10095230"/>
              <a:gd name="T73" fmla="*/ 2854451 h 142367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0095230" h="1423670">
                <a:moveTo>
                  <a:pt x="0" y="237235"/>
                </a:moveTo>
                <a:lnTo>
                  <a:pt x="4819" y="189412"/>
                </a:lnTo>
                <a:lnTo>
                  <a:pt x="18642" y="144875"/>
                </a:lnTo>
                <a:lnTo>
                  <a:pt x="40515" y="104576"/>
                </a:lnTo>
                <a:lnTo>
                  <a:pt x="69483" y="69468"/>
                </a:lnTo>
                <a:lnTo>
                  <a:pt x="104593" y="40505"/>
                </a:lnTo>
                <a:lnTo>
                  <a:pt x="144891" y="18637"/>
                </a:lnTo>
                <a:lnTo>
                  <a:pt x="189423" y="4818"/>
                </a:lnTo>
                <a:lnTo>
                  <a:pt x="237235" y="0"/>
                </a:lnTo>
                <a:lnTo>
                  <a:pt x="9857740" y="0"/>
                </a:lnTo>
                <a:lnTo>
                  <a:pt x="9905563" y="4818"/>
                </a:lnTo>
                <a:lnTo>
                  <a:pt x="9950100" y="18637"/>
                </a:lnTo>
                <a:lnTo>
                  <a:pt x="9990399" y="40505"/>
                </a:lnTo>
                <a:lnTo>
                  <a:pt x="10025507" y="69468"/>
                </a:lnTo>
                <a:lnTo>
                  <a:pt x="10054470" y="104576"/>
                </a:lnTo>
                <a:lnTo>
                  <a:pt x="10076338" y="144875"/>
                </a:lnTo>
                <a:lnTo>
                  <a:pt x="10090157" y="189412"/>
                </a:lnTo>
                <a:lnTo>
                  <a:pt x="10094976" y="237235"/>
                </a:lnTo>
                <a:lnTo>
                  <a:pt x="10094976" y="1186179"/>
                </a:lnTo>
                <a:lnTo>
                  <a:pt x="10090157" y="1233992"/>
                </a:lnTo>
                <a:lnTo>
                  <a:pt x="10076338" y="1278524"/>
                </a:lnTo>
                <a:lnTo>
                  <a:pt x="10054470" y="1318822"/>
                </a:lnTo>
                <a:lnTo>
                  <a:pt x="10025507" y="1353932"/>
                </a:lnTo>
                <a:lnTo>
                  <a:pt x="9990399" y="1382900"/>
                </a:lnTo>
                <a:lnTo>
                  <a:pt x="9950100" y="1404773"/>
                </a:lnTo>
                <a:lnTo>
                  <a:pt x="9905563" y="1418596"/>
                </a:lnTo>
                <a:lnTo>
                  <a:pt x="9857740" y="1423415"/>
                </a:lnTo>
                <a:lnTo>
                  <a:pt x="237235" y="1423415"/>
                </a:lnTo>
                <a:lnTo>
                  <a:pt x="189423" y="1418596"/>
                </a:lnTo>
                <a:lnTo>
                  <a:pt x="144891" y="1404773"/>
                </a:lnTo>
                <a:lnTo>
                  <a:pt x="104593" y="1382900"/>
                </a:lnTo>
                <a:lnTo>
                  <a:pt x="69483" y="1353932"/>
                </a:lnTo>
                <a:lnTo>
                  <a:pt x="40515" y="1318822"/>
                </a:lnTo>
                <a:lnTo>
                  <a:pt x="18642" y="1278524"/>
                </a:lnTo>
                <a:lnTo>
                  <a:pt x="4819" y="1233992"/>
                </a:lnTo>
                <a:lnTo>
                  <a:pt x="0" y="1186179"/>
                </a:lnTo>
                <a:lnTo>
                  <a:pt x="0" y="237235"/>
                </a:lnTo>
                <a:close/>
              </a:path>
            </a:pathLst>
          </a:custGeom>
          <a:noFill/>
          <a:ln w="25908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0167" name="object 6">
            <a:extLst>
              <a:ext uri="{FF2B5EF4-FFF2-40B4-BE49-F238E27FC236}">
                <a16:creationId xmlns="" xmlns:a16="http://schemas.microsoft.com/office/drawing/2014/main" id="{13BD0508-CB91-F2DF-86D8-B9A359B2A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655639"/>
            <a:ext cx="7961312" cy="605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049" rIns="0" bIns="0">
            <a:spAutoFit/>
          </a:bodyPr>
          <a:lstStyle>
            <a:lvl1pPr marL="95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898525" indent="-2730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75"/>
              </a:spcBef>
              <a:buNone/>
            </a:pPr>
            <a:endParaRPr lang="fr-FR" altLang="fr-FR" sz="2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600"/>
              </a:spcBef>
              <a:buNone/>
            </a:pPr>
            <a:r>
              <a:rPr lang="fr-FR" altLang="fr-FR" sz="1300" b="1" dirty="0">
                <a:solidFill>
                  <a:srgbClr val="0070C0"/>
                </a:solidFill>
                <a:cs typeface="Arial" panose="020B0604020202020204" pitchFamily="34" charset="0"/>
              </a:rPr>
              <a:t>Cas n° </a:t>
            </a:r>
            <a:r>
              <a:rPr lang="fr-FR" altLang="fr-FR" sz="1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3 - MODIFICATION RENDUE NÉCESSAIRE PAR DES CIRCONSTANCES QU’UN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ACHETEUR DILIGENT NE POUVAIT PAS PRÉVOIR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R2194-5 du Code de la Commande Publique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rgbClr val="00697B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=&gt; difficulté matérielle à caractère exceptionnel, imprévisible et cause extérieure aux parties</a:t>
            </a:r>
            <a:endParaRPr lang="fr-FR" altLang="fr-FR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Ex : Effondrement d'un terrain, catastrophe naturelle, </a:t>
            </a:r>
            <a:r>
              <a:rPr lang="fr-FR" altLang="fr-F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dommages causés par les inondations, coulées de boue, mouvements de terrains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3" algn="just">
              <a:lnSpc>
                <a:spcPts val="1300"/>
              </a:lnSpc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Limitée à 50% du montant du marché par avenant </a:t>
            </a:r>
          </a:p>
          <a:p>
            <a:pPr lvl="3" algn="just">
              <a:lnSpc>
                <a:spcPts val="1300"/>
              </a:lnSpc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Les modifications successives ne peuvent contourner les dispositions applicables.</a:t>
            </a:r>
          </a:p>
          <a:p>
            <a:pPr lvl="3" algn="just">
              <a:lnSpc>
                <a:spcPts val="1300"/>
              </a:lnSpc>
              <a:spcBef>
                <a:spcPts val="725"/>
              </a:spcBef>
              <a:buClr>
                <a:srgbClr val="0070C0"/>
              </a:buClr>
              <a:buSzPts val="1800"/>
              <a:buFont typeface="Noto Sans Symbols" charset="0"/>
              <a:buChar char="⧫"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+ publication d’un avis au J.O.U.E. (si procédure initiale formalisée</a:t>
            </a:r>
            <a:r>
              <a:rPr lang="fr-FR" altLang="fr-F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 </a:t>
            </a:r>
            <a:endParaRPr lang="fr-FR" alt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325"/>
              </a:spcBef>
              <a:buNone/>
            </a:pPr>
            <a:r>
              <a:rPr lang="fr-FR" altLang="fr-FR" sz="1300" b="1" dirty="0">
                <a:solidFill>
                  <a:srgbClr val="0070C0"/>
                </a:solidFill>
                <a:cs typeface="Arial" panose="020B0604020202020204" pitchFamily="34" charset="0"/>
              </a:rPr>
              <a:t>Cas n° </a:t>
            </a:r>
            <a:r>
              <a:rPr lang="fr-FR" altLang="fr-FR" sz="1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4 - CHANGEMENT DE COCONTRACTANT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fr-FR" altLang="fr-FR" sz="1400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R2194-6 du Code de la Commande Publique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/>
              <a:t>Le marché peut être modifié lorsqu'un nouveau titulaire se substitue au titulaire initial du marché,                   1° En application d'une clause de réexamen ou d'une option conformément à l'article </a:t>
            </a:r>
            <a:r>
              <a:rPr lang="fr-FR" altLang="fr-FR" sz="1400" dirty="0">
                <a:hlinkClick r:id="rId2" tooltip="Code de la commande publique - art. R2194-1 (V)"/>
              </a:rPr>
              <a:t>R. 2194-1</a:t>
            </a:r>
            <a:r>
              <a:rPr lang="fr-FR" altLang="fr-FR" sz="1400" dirty="0"/>
              <a:t> ; </a:t>
            </a:r>
            <a:br>
              <a:rPr lang="fr-FR" altLang="fr-FR" sz="1400" dirty="0"/>
            </a:br>
            <a:r>
              <a:rPr lang="fr-FR" altLang="fr-FR" sz="1400" dirty="0"/>
              <a:t>2° Dans le cas d'une cession du marché, à la suite d'une opération de restructuration du titulaire initial,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1400" dirty="0"/>
              <a:t>à condition que cette cession n'entraîne pas d'autres modifications substantielles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</a:t>
            </a:r>
            <a:r>
              <a:rPr lang="fr-FR" altLang="fr-FR" sz="1400" dirty="0">
                <a:cs typeface="Calibri" panose="020F0502020204030204" pitchFamily="34" charset="0"/>
                <a:sym typeface="Arial" panose="020B0604020202020204" pitchFamily="34" charset="0"/>
              </a:rPr>
              <a:t>Ex. fusion de 2 sociétés de formation dont l’ancien titulaire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u="sng" dirty="0">
                <a:cs typeface="Calibri" panose="020F0502020204030204" pitchFamily="34" charset="0"/>
                <a:sym typeface="Arial" panose="020B0604020202020204" pitchFamily="34" charset="0"/>
              </a:rPr>
              <a:t>Conseils </a:t>
            </a:r>
            <a:r>
              <a:rPr lang="fr-FR" altLang="fr-FR" sz="1400" dirty="0">
                <a:cs typeface="Calibri" panose="020F0502020204030204" pitchFamily="34" charset="0"/>
                <a:sym typeface="Arial" panose="020B0604020202020204" pitchFamily="34" charset="0"/>
              </a:rPr>
              <a:t>: prévoir au CCAP, la possibilité qu’un nouveau titulaire se substitue au titulaire initial</a:t>
            </a:r>
            <a:endParaRPr lang="fr-FR" altLang="fr-FR" sz="1400" dirty="0"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1300" dirty="0">
              <a:solidFill>
                <a:srgbClr val="0070C0"/>
              </a:solidFill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13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300" b="1" dirty="0">
                <a:solidFill>
                  <a:srgbClr val="0070C0"/>
                </a:solidFill>
                <a:cs typeface="Arial" panose="020B0604020202020204" pitchFamily="34" charset="0"/>
              </a:rPr>
              <a:t>Cas n° </a:t>
            </a:r>
            <a:r>
              <a:rPr lang="fr-FR" altLang="fr-FR" sz="13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 MODIFICATION NON SUBSTANTIELLE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fr-FR" altLang="fr-FR" sz="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R2194-7 du Code de la Commande Publique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Sont considérées comme substantielles les modifications qui rendent le marché globalement  différent par rapport à celui conclu au départ.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Ex : Modification de faible impact financier, 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modification mineure du CCTP, modifications des modalités de paiement liée au % de réalisation des prestations, prolongation du délai, </a:t>
            </a:r>
            <a:endParaRPr lang="fr-FR" alt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object 3">
            <a:extLst>
              <a:ext uri="{FF2B5EF4-FFF2-40B4-BE49-F238E27FC236}">
                <a16:creationId xmlns="" xmlns:a16="http://schemas.microsoft.com/office/drawing/2014/main" id="{50618436-2B86-75D7-A35B-A737FC7247E1}"/>
              </a:ext>
            </a:extLst>
          </p:cNvPr>
          <p:cNvSpPr>
            <a:spLocks/>
          </p:cNvSpPr>
          <p:nvPr/>
        </p:nvSpPr>
        <p:spPr bwMode="auto">
          <a:xfrm>
            <a:off x="2453951" y="1423989"/>
            <a:ext cx="8027987" cy="2941637"/>
          </a:xfrm>
          <a:custGeom>
            <a:avLst/>
            <a:gdLst>
              <a:gd name="T0" fmla="*/ 2 w 10095230"/>
              <a:gd name="T1" fmla="*/ 2493 h 3328670"/>
              <a:gd name="T2" fmla="*/ 5 w 10095230"/>
              <a:gd name="T3" fmla="*/ 2039 h 3328670"/>
              <a:gd name="T4" fmla="*/ 12 w 10095230"/>
              <a:gd name="T5" fmla="*/ 1615 h 3328670"/>
              <a:gd name="T6" fmla="*/ 22 w 10095230"/>
              <a:gd name="T7" fmla="*/ 1226 h 3328670"/>
              <a:gd name="T8" fmla="*/ 36 w 10095230"/>
              <a:gd name="T9" fmla="*/ 878 h 3328670"/>
              <a:gd name="T10" fmla="*/ 52 w 10095230"/>
              <a:gd name="T11" fmla="*/ 580 h 3328670"/>
              <a:gd name="T12" fmla="*/ 71 w 10095230"/>
              <a:gd name="T13" fmla="*/ 336 h 3328670"/>
              <a:gd name="T14" fmla="*/ 91 w 10095230"/>
              <a:gd name="T15" fmla="*/ 154 h 3328670"/>
              <a:gd name="T16" fmla="*/ 114 w 10095230"/>
              <a:gd name="T17" fmla="*/ 39 h 3328670"/>
              <a:gd name="T18" fmla="*/ 137 w 10095230"/>
              <a:gd name="T19" fmla="*/ 0 h 3328670"/>
              <a:gd name="T20" fmla="*/ 2365 w 10095230"/>
              <a:gd name="T21" fmla="*/ 10 h 3328670"/>
              <a:gd name="T22" fmla="*/ 2388 w 10095230"/>
              <a:gd name="T23" fmla="*/ 87 h 3328670"/>
              <a:gd name="T24" fmla="*/ 2409 w 10095230"/>
              <a:gd name="T25" fmla="*/ 237 h 3328670"/>
              <a:gd name="T26" fmla="*/ 2428 w 10095230"/>
              <a:gd name="T27" fmla="*/ 451 h 3328670"/>
              <a:gd name="T28" fmla="*/ 2446 w 10095230"/>
              <a:gd name="T29" fmla="*/ 722 h 3328670"/>
              <a:gd name="T30" fmla="*/ 2461 w 10095230"/>
              <a:gd name="T31" fmla="*/ 1046 h 3328670"/>
              <a:gd name="T32" fmla="*/ 2473 w 10095230"/>
              <a:gd name="T33" fmla="*/ 1416 h 3328670"/>
              <a:gd name="T34" fmla="*/ 2482 w 10095230"/>
              <a:gd name="T35" fmla="*/ 1823 h 3328670"/>
              <a:gd name="T36" fmla="*/ 2489 w 10095230"/>
              <a:gd name="T37" fmla="*/ 2263 h 3328670"/>
              <a:gd name="T38" fmla="*/ 2490 w 10095230"/>
              <a:gd name="T39" fmla="*/ 2727 h 3328670"/>
              <a:gd name="T40" fmla="*/ 2489 w 10095230"/>
              <a:gd name="T41" fmla="*/ 13874 h 3328670"/>
              <a:gd name="T42" fmla="*/ 2485 w 10095230"/>
              <a:gd name="T43" fmla="*/ 14326 h 3328670"/>
              <a:gd name="T44" fmla="*/ 2477 w 10095230"/>
              <a:gd name="T45" fmla="*/ 14751 h 3328670"/>
              <a:gd name="T46" fmla="*/ 2466 w 10095230"/>
              <a:gd name="T47" fmla="*/ 15139 h 3328670"/>
              <a:gd name="T48" fmla="*/ 2454 w 10095230"/>
              <a:gd name="T49" fmla="*/ 15487 h 3328670"/>
              <a:gd name="T50" fmla="*/ 2438 w 10095230"/>
              <a:gd name="T51" fmla="*/ 15786 h 3328670"/>
              <a:gd name="T52" fmla="*/ 2419 w 10095230"/>
              <a:gd name="T53" fmla="*/ 16030 h 3328670"/>
              <a:gd name="T54" fmla="*/ 2399 w 10095230"/>
              <a:gd name="T55" fmla="*/ 16211 h 3328670"/>
              <a:gd name="T56" fmla="*/ 2377 w 10095230"/>
              <a:gd name="T57" fmla="*/ 16326 h 3328670"/>
              <a:gd name="T58" fmla="*/ 2353 w 10095230"/>
              <a:gd name="T59" fmla="*/ 16366 h 3328670"/>
              <a:gd name="T60" fmla="*/ 125 w 10095230"/>
              <a:gd name="T61" fmla="*/ 16355 h 3328670"/>
              <a:gd name="T62" fmla="*/ 102 w 10095230"/>
              <a:gd name="T63" fmla="*/ 16278 h 3328670"/>
              <a:gd name="T64" fmla="*/ 82 w 10095230"/>
              <a:gd name="T65" fmla="*/ 16130 h 3328670"/>
              <a:gd name="T66" fmla="*/ 62 w 10095230"/>
              <a:gd name="T67" fmla="*/ 15915 h 3328670"/>
              <a:gd name="T68" fmla="*/ 45 w 10095230"/>
              <a:gd name="T69" fmla="*/ 15644 h 3328670"/>
              <a:gd name="T70" fmla="*/ 29 w 10095230"/>
              <a:gd name="T71" fmla="*/ 15319 h 3328670"/>
              <a:gd name="T72" fmla="*/ 17 w 10095230"/>
              <a:gd name="T73" fmla="*/ 14950 h 3328670"/>
              <a:gd name="T74" fmla="*/ 8 w 10095230"/>
              <a:gd name="T75" fmla="*/ 14544 h 3328670"/>
              <a:gd name="T76" fmla="*/ 2 w 10095230"/>
              <a:gd name="T77" fmla="*/ 14103 h 3328670"/>
              <a:gd name="T78" fmla="*/ 0 w 10095230"/>
              <a:gd name="T79" fmla="*/ 13638 h 332867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095230" h="3328670">
                <a:moveTo>
                  <a:pt x="0" y="554736"/>
                </a:moveTo>
                <a:lnTo>
                  <a:pt x="2036" y="506878"/>
                </a:lnTo>
                <a:lnTo>
                  <a:pt x="8034" y="460149"/>
                </a:lnTo>
                <a:lnTo>
                  <a:pt x="17827" y="414716"/>
                </a:lnTo>
                <a:lnTo>
                  <a:pt x="31248" y="370745"/>
                </a:lnTo>
                <a:lnTo>
                  <a:pt x="48131" y="328404"/>
                </a:lnTo>
                <a:lnTo>
                  <a:pt x="68310" y="287858"/>
                </a:lnTo>
                <a:lnTo>
                  <a:pt x="91618" y="249275"/>
                </a:lnTo>
                <a:lnTo>
                  <a:pt x="117888" y="212821"/>
                </a:lnTo>
                <a:lnTo>
                  <a:pt x="146954" y="178662"/>
                </a:lnTo>
                <a:lnTo>
                  <a:pt x="178649" y="146966"/>
                </a:lnTo>
                <a:lnTo>
                  <a:pt x="212807" y="117899"/>
                </a:lnTo>
                <a:lnTo>
                  <a:pt x="249262" y="91627"/>
                </a:lnTo>
                <a:lnTo>
                  <a:pt x="287846" y="68318"/>
                </a:lnTo>
                <a:lnTo>
                  <a:pt x="328393" y="48137"/>
                </a:lnTo>
                <a:lnTo>
                  <a:pt x="370737" y="31252"/>
                </a:lnTo>
                <a:lnTo>
                  <a:pt x="414711" y="17829"/>
                </a:lnTo>
                <a:lnTo>
                  <a:pt x="460148" y="8035"/>
                </a:lnTo>
                <a:lnTo>
                  <a:pt x="506883" y="2036"/>
                </a:lnTo>
                <a:lnTo>
                  <a:pt x="554748" y="0"/>
                </a:lnTo>
                <a:lnTo>
                  <a:pt x="9540240" y="0"/>
                </a:lnTo>
                <a:lnTo>
                  <a:pt x="9588097" y="2036"/>
                </a:lnTo>
                <a:lnTo>
                  <a:pt x="9634826" y="8035"/>
                </a:lnTo>
                <a:lnTo>
                  <a:pt x="9680259" y="17829"/>
                </a:lnTo>
                <a:lnTo>
                  <a:pt x="9724230" y="31252"/>
                </a:lnTo>
                <a:lnTo>
                  <a:pt x="9766571" y="48137"/>
                </a:lnTo>
                <a:lnTo>
                  <a:pt x="9807117" y="68318"/>
                </a:lnTo>
                <a:lnTo>
                  <a:pt x="9845700" y="91627"/>
                </a:lnTo>
                <a:lnTo>
                  <a:pt x="9882154" y="117899"/>
                </a:lnTo>
                <a:lnTo>
                  <a:pt x="9916313" y="146966"/>
                </a:lnTo>
                <a:lnTo>
                  <a:pt x="9948009" y="178662"/>
                </a:lnTo>
                <a:lnTo>
                  <a:pt x="9977076" y="212821"/>
                </a:lnTo>
                <a:lnTo>
                  <a:pt x="10003348" y="249275"/>
                </a:lnTo>
                <a:lnTo>
                  <a:pt x="10026657" y="287858"/>
                </a:lnTo>
                <a:lnTo>
                  <a:pt x="10046838" y="328404"/>
                </a:lnTo>
                <a:lnTo>
                  <a:pt x="10063723" y="370745"/>
                </a:lnTo>
                <a:lnTo>
                  <a:pt x="10077146" y="414716"/>
                </a:lnTo>
                <a:lnTo>
                  <a:pt x="10086940" y="460149"/>
                </a:lnTo>
                <a:lnTo>
                  <a:pt x="10092939" y="506878"/>
                </a:lnTo>
                <a:lnTo>
                  <a:pt x="10094976" y="554736"/>
                </a:lnTo>
                <a:lnTo>
                  <a:pt x="10094976" y="2773679"/>
                </a:lnTo>
                <a:lnTo>
                  <a:pt x="10092939" y="2821537"/>
                </a:lnTo>
                <a:lnTo>
                  <a:pt x="10086940" y="2868266"/>
                </a:lnTo>
                <a:lnTo>
                  <a:pt x="10077146" y="2913699"/>
                </a:lnTo>
                <a:lnTo>
                  <a:pt x="10063723" y="2957670"/>
                </a:lnTo>
                <a:lnTo>
                  <a:pt x="10046838" y="3000011"/>
                </a:lnTo>
                <a:lnTo>
                  <a:pt x="10026657" y="3040557"/>
                </a:lnTo>
                <a:lnTo>
                  <a:pt x="10003348" y="3079140"/>
                </a:lnTo>
                <a:lnTo>
                  <a:pt x="9977076" y="3115594"/>
                </a:lnTo>
                <a:lnTo>
                  <a:pt x="9948009" y="3149753"/>
                </a:lnTo>
                <a:lnTo>
                  <a:pt x="9916313" y="3181449"/>
                </a:lnTo>
                <a:lnTo>
                  <a:pt x="9882154" y="3210516"/>
                </a:lnTo>
                <a:lnTo>
                  <a:pt x="9845700" y="3236788"/>
                </a:lnTo>
                <a:lnTo>
                  <a:pt x="9807117" y="3260097"/>
                </a:lnTo>
                <a:lnTo>
                  <a:pt x="9766571" y="3280278"/>
                </a:lnTo>
                <a:lnTo>
                  <a:pt x="9724230" y="3297163"/>
                </a:lnTo>
                <a:lnTo>
                  <a:pt x="9680259" y="3310586"/>
                </a:lnTo>
                <a:lnTo>
                  <a:pt x="9634826" y="3320380"/>
                </a:lnTo>
                <a:lnTo>
                  <a:pt x="9588097" y="3326379"/>
                </a:lnTo>
                <a:lnTo>
                  <a:pt x="9540240" y="3328416"/>
                </a:lnTo>
                <a:lnTo>
                  <a:pt x="554748" y="3328416"/>
                </a:lnTo>
                <a:lnTo>
                  <a:pt x="506883" y="3326379"/>
                </a:lnTo>
                <a:lnTo>
                  <a:pt x="460148" y="3320380"/>
                </a:lnTo>
                <a:lnTo>
                  <a:pt x="414711" y="3310586"/>
                </a:lnTo>
                <a:lnTo>
                  <a:pt x="370737" y="3297163"/>
                </a:lnTo>
                <a:lnTo>
                  <a:pt x="328393" y="3280278"/>
                </a:lnTo>
                <a:lnTo>
                  <a:pt x="287846" y="3260097"/>
                </a:lnTo>
                <a:lnTo>
                  <a:pt x="249262" y="3236788"/>
                </a:lnTo>
                <a:lnTo>
                  <a:pt x="212807" y="3210516"/>
                </a:lnTo>
                <a:lnTo>
                  <a:pt x="178649" y="3181449"/>
                </a:lnTo>
                <a:lnTo>
                  <a:pt x="146954" y="3149753"/>
                </a:lnTo>
                <a:lnTo>
                  <a:pt x="117888" y="3115594"/>
                </a:lnTo>
                <a:lnTo>
                  <a:pt x="91618" y="3079140"/>
                </a:lnTo>
                <a:lnTo>
                  <a:pt x="68310" y="3040557"/>
                </a:lnTo>
                <a:lnTo>
                  <a:pt x="48131" y="3000011"/>
                </a:lnTo>
                <a:lnTo>
                  <a:pt x="31248" y="2957670"/>
                </a:lnTo>
                <a:lnTo>
                  <a:pt x="17827" y="2913699"/>
                </a:lnTo>
                <a:lnTo>
                  <a:pt x="8034" y="2868266"/>
                </a:lnTo>
                <a:lnTo>
                  <a:pt x="2036" y="2821537"/>
                </a:lnTo>
                <a:lnTo>
                  <a:pt x="0" y="2773679"/>
                </a:lnTo>
                <a:lnTo>
                  <a:pt x="0" y="554736"/>
                </a:lnTo>
                <a:close/>
              </a:path>
            </a:pathLst>
          </a:custGeom>
          <a:noFill/>
          <a:ln w="25908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1187" name="object 4">
            <a:extLst>
              <a:ext uri="{FF2B5EF4-FFF2-40B4-BE49-F238E27FC236}">
                <a16:creationId xmlns="" xmlns:a16="http://schemas.microsoft.com/office/drawing/2014/main" id="{05030B1A-2DB6-4BEC-2C49-098D991DEC92}"/>
              </a:ext>
            </a:extLst>
          </p:cNvPr>
          <p:cNvSpPr>
            <a:spLocks/>
          </p:cNvSpPr>
          <p:nvPr/>
        </p:nvSpPr>
        <p:spPr bwMode="auto">
          <a:xfrm>
            <a:off x="2901820" y="4686300"/>
            <a:ext cx="7143881" cy="852488"/>
          </a:xfrm>
          <a:custGeom>
            <a:avLst/>
            <a:gdLst>
              <a:gd name="T0" fmla="*/ 0 w 8114030"/>
              <a:gd name="T1" fmla="*/ 1 h 1137285"/>
              <a:gd name="T2" fmla="*/ 107 w 8114030"/>
              <a:gd name="T3" fmla="*/ 1 h 1137285"/>
              <a:gd name="T4" fmla="*/ 412 w 8114030"/>
              <a:gd name="T5" fmla="*/ 1 h 1137285"/>
              <a:gd name="T6" fmla="*/ 885 w 8114030"/>
              <a:gd name="T7" fmla="*/ 1 h 1137285"/>
              <a:gd name="T8" fmla="*/ 1495 w 8114030"/>
              <a:gd name="T9" fmla="*/ 1 h 1137285"/>
              <a:gd name="T10" fmla="*/ 2215 w 8114030"/>
              <a:gd name="T11" fmla="*/ 1 h 1137285"/>
              <a:gd name="T12" fmla="*/ 3016 w 8114030"/>
              <a:gd name="T13" fmla="*/ 0 h 1137285"/>
              <a:gd name="T14" fmla="*/ 126124 w 8114030"/>
              <a:gd name="T15" fmla="*/ 0 h 1137285"/>
              <a:gd name="T16" fmla="*/ 126926 w 8114030"/>
              <a:gd name="T17" fmla="*/ 1 h 1137285"/>
              <a:gd name="T18" fmla="*/ 127647 w 8114030"/>
              <a:gd name="T19" fmla="*/ 1 h 1137285"/>
              <a:gd name="T20" fmla="*/ 128256 w 8114030"/>
              <a:gd name="T21" fmla="*/ 1 h 1137285"/>
              <a:gd name="T22" fmla="*/ 128728 w 8114030"/>
              <a:gd name="T23" fmla="*/ 1 h 1137285"/>
              <a:gd name="T24" fmla="*/ 129032 w 8114030"/>
              <a:gd name="T25" fmla="*/ 1 h 1137285"/>
              <a:gd name="T26" fmla="*/ 129140 w 8114030"/>
              <a:gd name="T27" fmla="*/ 1 h 1137285"/>
              <a:gd name="T28" fmla="*/ 129140 w 8114030"/>
              <a:gd name="T29" fmla="*/ 4 h 1137285"/>
              <a:gd name="T30" fmla="*/ 129032 w 8114030"/>
              <a:gd name="T31" fmla="*/ 4 h 1137285"/>
              <a:gd name="T32" fmla="*/ 128728 w 8114030"/>
              <a:gd name="T33" fmla="*/ 4 h 1137285"/>
              <a:gd name="T34" fmla="*/ 128256 w 8114030"/>
              <a:gd name="T35" fmla="*/ 4 h 1137285"/>
              <a:gd name="T36" fmla="*/ 127647 w 8114030"/>
              <a:gd name="T37" fmla="*/ 4 h 1137285"/>
              <a:gd name="T38" fmla="*/ 126926 w 8114030"/>
              <a:gd name="T39" fmla="*/ 4 h 1137285"/>
              <a:gd name="T40" fmla="*/ 126124 w 8114030"/>
              <a:gd name="T41" fmla="*/ 4 h 1137285"/>
              <a:gd name="T42" fmla="*/ 3016 w 8114030"/>
              <a:gd name="T43" fmla="*/ 4 h 1137285"/>
              <a:gd name="T44" fmla="*/ 2215 w 8114030"/>
              <a:gd name="T45" fmla="*/ 4 h 1137285"/>
              <a:gd name="T46" fmla="*/ 1495 w 8114030"/>
              <a:gd name="T47" fmla="*/ 4 h 1137285"/>
              <a:gd name="T48" fmla="*/ 885 w 8114030"/>
              <a:gd name="T49" fmla="*/ 4 h 1137285"/>
              <a:gd name="T50" fmla="*/ 412 w 8114030"/>
              <a:gd name="T51" fmla="*/ 4 h 1137285"/>
              <a:gd name="T52" fmla="*/ 107 w 8114030"/>
              <a:gd name="T53" fmla="*/ 4 h 1137285"/>
              <a:gd name="T54" fmla="*/ 0 w 8114030"/>
              <a:gd name="T55" fmla="*/ 4 h 1137285"/>
              <a:gd name="T56" fmla="*/ 0 w 8114030"/>
              <a:gd name="T57" fmla="*/ 1 h 113728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114030" h="1137285">
                <a:moveTo>
                  <a:pt x="0" y="189484"/>
                </a:moveTo>
                <a:lnTo>
                  <a:pt x="6768" y="139112"/>
                </a:lnTo>
                <a:lnTo>
                  <a:pt x="25870" y="93848"/>
                </a:lnTo>
                <a:lnTo>
                  <a:pt x="55499" y="55498"/>
                </a:lnTo>
                <a:lnTo>
                  <a:pt x="93848" y="25870"/>
                </a:lnTo>
                <a:lnTo>
                  <a:pt x="139112" y="6768"/>
                </a:lnTo>
                <a:lnTo>
                  <a:pt x="189483" y="0"/>
                </a:lnTo>
                <a:lnTo>
                  <a:pt x="7924292" y="0"/>
                </a:lnTo>
                <a:lnTo>
                  <a:pt x="7974663" y="6768"/>
                </a:lnTo>
                <a:lnTo>
                  <a:pt x="8019927" y="25870"/>
                </a:lnTo>
                <a:lnTo>
                  <a:pt x="8058277" y="55499"/>
                </a:lnTo>
                <a:lnTo>
                  <a:pt x="8087905" y="93848"/>
                </a:lnTo>
                <a:lnTo>
                  <a:pt x="8107007" y="139112"/>
                </a:lnTo>
                <a:lnTo>
                  <a:pt x="8113776" y="189484"/>
                </a:lnTo>
                <a:lnTo>
                  <a:pt x="8113776" y="947407"/>
                </a:lnTo>
                <a:lnTo>
                  <a:pt x="8107007" y="997784"/>
                </a:lnTo>
                <a:lnTo>
                  <a:pt x="8087905" y="1043051"/>
                </a:lnTo>
                <a:lnTo>
                  <a:pt x="8058277" y="1081403"/>
                </a:lnTo>
                <a:lnTo>
                  <a:pt x="8019927" y="1111033"/>
                </a:lnTo>
                <a:lnTo>
                  <a:pt x="7974663" y="1130135"/>
                </a:lnTo>
                <a:lnTo>
                  <a:pt x="7924292" y="1136904"/>
                </a:lnTo>
                <a:lnTo>
                  <a:pt x="189483" y="1136904"/>
                </a:lnTo>
                <a:lnTo>
                  <a:pt x="139112" y="1130135"/>
                </a:lnTo>
                <a:lnTo>
                  <a:pt x="93848" y="1111033"/>
                </a:lnTo>
                <a:lnTo>
                  <a:pt x="55499" y="1081403"/>
                </a:lnTo>
                <a:lnTo>
                  <a:pt x="25870" y="1043051"/>
                </a:lnTo>
                <a:lnTo>
                  <a:pt x="6768" y="997784"/>
                </a:lnTo>
                <a:lnTo>
                  <a:pt x="0" y="947407"/>
                </a:lnTo>
                <a:lnTo>
                  <a:pt x="0" y="189484"/>
                </a:lnTo>
                <a:close/>
              </a:path>
            </a:pathLst>
          </a:custGeom>
          <a:noFill/>
          <a:ln w="25908">
            <a:solidFill>
              <a:srgbClr val="338BA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/>
          </a:p>
        </p:txBody>
      </p:sp>
      <p:sp>
        <p:nvSpPr>
          <p:cNvPr id="221188" name="object 5">
            <a:extLst>
              <a:ext uri="{FF2B5EF4-FFF2-40B4-BE49-F238E27FC236}">
                <a16:creationId xmlns="" xmlns:a16="http://schemas.microsoft.com/office/drawing/2014/main" id="{B8EB6069-3A73-4AB1-DB3A-323CE603B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285" y="1229318"/>
            <a:ext cx="8027987" cy="4200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9049" rIns="0" bIns="0">
            <a:spAutoFit/>
          </a:bodyPr>
          <a:lstStyle>
            <a:lvl1pPr marL="298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1838"/>
              </a:spcBef>
              <a:buNone/>
            </a:pPr>
            <a:endParaRPr lang="fr-FR" altLang="fr-FR" sz="1300" dirty="0">
              <a:solidFill>
                <a:srgbClr val="E6AF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838"/>
              </a:spcBef>
              <a:buNone/>
            </a:pPr>
            <a:r>
              <a:rPr lang="fr-FR" altLang="fr-FR" sz="1300" b="1" dirty="0">
                <a:solidFill>
                  <a:srgbClr val="0070C0"/>
                </a:solidFill>
                <a:cs typeface="Arial" panose="020B0604020202020204" pitchFamily="34" charset="0"/>
              </a:rPr>
              <a:t>Cas n° </a:t>
            </a:r>
            <a:r>
              <a:rPr lang="fr-FR" altLang="fr-FR" sz="1300" b="1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6 - MODIFICATION DE FAIBLE MONTANT</a:t>
            </a:r>
          </a:p>
          <a:p>
            <a:pPr>
              <a:spcBef>
                <a:spcPts val="513"/>
              </a:spcBef>
              <a:buNone/>
            </a:pPr>
            <a:r>
              <a:rPr lang="fr-FR" altLang="fr-FR" sz="1300" u="sng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 R2194-8 du Code de la Commande Publique</a:t>
            </a:r>
            <a:endParaRPr lang="fr-FR" altLang="fr-FR" sz="1300" dirty="0">
              <a:solidFill>
                <a:srgbClr val="338BA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« Le marché peut être modifié lorsque le montant de la modification est inférieur aux seuils  européens qui figurent dans l'avis annexé au présent code et à </a:t>
            </a:r>
            <a:r>
              <a:rPr lang="fr-FR" altLang="fr-FR" sz="1300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10 % du montant du marché  initial pour les marchés de services et de fournitures ou à 15 % du montant du marché initial  pour les marchés de travaux,</a:t>
            </a: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 sans qu'il soit nécessaire de vérifier si les conditions prévues à  l'article R2194-7 sont remplies. »</a:t>
            </a:r>
          </a:p>
          <a:p>
            <a:pPr>
              <a:spcBef>
                <a:spcPts val="513"/>
              </a:spcBef>
              <a:buNone/>
            </a:pPr>
            <a:r>
              <a:rPr lang="fr-FR" altLang="fr-FR" sz="1300" u="sng" dirty="0">
                <a:latin typeface="Arial" panose="020B0604020202020204" pitchFamily="34" charset="0"/>
                <a:cs typeface="Arial" panose="020B0604020202020204" pitchFamily="34" charset="0"/>
              </a:rPr>
              <a:t>Article R2194-9 du Code de la Commande Publique</a:t>
            </a:r>
            <a:endParaRPr lang="fr-FR" alt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fr-FR" altLang="fr-FR" sz="1300" dirty="0">
                <a:latin typeface="Arial" panose="020B0604020202020204" pitchFamily="34" charset="0"/>
                <a:cs typeface="Arial" panose="020B0604020202020204" pitchFamily="34" charset="0"/>
              </a:rPr>
              <a:t>« Lorsque plusieurs modifications successives relevant de l'article R2194-8 sont effectuées,  l'acheteur prend en compte leur montant cumulé. »</a:t>
            </a:r>
          </a:p>
          <a:p>
            <a:pPr>
              <a:spcBef>
                <a:spcPts val="300"/>
              </a:spcBef>
              <a:buNone/>
            </a:pPr>
            <a:r>
              <a:rPr lang="fr-FR" altLang="fr-FR" sz="1400" u="sng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Exemple :</a:t>
            </a:r>
            <a:r>
              <a:rPr lang="fr-FR" altLang="fr-FR" sz="14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Un avenant pourrait être passé en vertu de l’art R2194-8 pour une augmentation du montant maximum du marché dans les limites ci-dessus. </a:t>
            </a:r>
          </a:p>
          <a:p>
            <a:pPr>
              <a:spcBef>
                <a:spcPts val="300"/>
              </a:spcBef>
              <a:buNone/>
            </a:pPr>
            <a:endParaRPr lang="fr-FR" alt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5"/>
              </a:spcBef>
              <a:buNone/>
            </a:pPr>
            <a:endParaRPr lang="fr-FR" altLang="fr-F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5475">
              <a:spcBef>
                <a:spcPct val="0"/>
              </a:spcBef>
              <a:buFontTx/>
              <a:buNone/>
            </a:pPr>
            <a:r>
              <a:rPr lang="fr-FR" altLang="fr-FR" sz="1300" dirty="0">
                <a:solidFill>
                  <a:srgbClr val="338B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Tout avenant à un marché ayant été attribué par la Commission d’Appel  d’offres et entraînant     une augmentation de 5 % du montant du marché initial  doit lui-même passer en  Commission  d’Appel d’Offres</a:t>
            </a:r>
          </a:p>
        </p:txBody>
      </p:sp>
      <p:sp>
        <p:nvSpPr>
          <p:cNvPr id="221189" name="object 6">
            <a:extLst>
              <a:ext uri="{FF2B5EF4-FFF2-40B4-BE49-F238E27FC236}">
                <a16:creationId xmlns="" xmlns:a16="http://schemas.microsoft.com/office/drawing/2014/main" id="{49CC3F39-5A96-866E-19B5-8EB3BA692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470" y="4560297"/>
            <a:ext cx="768350" cy="9350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1190" name="Espace réservé du numéro de diapositive 7">
            <a:extLst>
              <a:ext uri="{FF2B5EF4-FFF2-40B4-BE49-F238E27FC236}">
                <a16:creationId xmlns="" xmlns:a16="http://schemas.microsoft.com/office/drawing/2014/main" id="{506E7299-6026-FF39-90B7-7E2BFECD0E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0302876" y="6378576"/>
            <a:ext cx="2803525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fld id="{D189DEB7-FAEA-43B9-9061-C305E6C6EB89}" type="slidenum">
              <a:rPr lang="fr-FR" altLang="fr-FR" sz="1800">
                <a:solidFill>
                  <a:srgbClr val="898989"/>
                </a:solidFill>
              </a:rPr>
              <a:pPr>
                <a:spcBef>
                  <a:spcPct val="0"/>
                </a:spcBef>
                <a:buNone/>
              </a:pPr>
              <a:t>9</a:t>
            </a:fld>
            <a:endParaRPr lang="fr-FR" altLang="fr-FR" sz="1800">
              <a:solidFill>
                <a:srgbClr val="898989"/>
              </a:solidFill>
            </a:endParaRPr>
          </a:p>
        </p:txBody>
      </p:sp>
      <p:sp>
        <p:nvSpPr>
          <p:cNvPr id="221191" name="Titre 6">
            <a:extLst>
              <a:ext uri="{FF2B5EF4-FFF2-40B4-BE49-F238E27FC236}">
                <a16:creationId xmlns="" xmlns:a16="http://schemas.microsoft.com/office/drawing/2014/main" id="{D31CC593-E2AD-D4AF-F89E-E48943FF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950" y="404813"/>
            <a:ext cx="8928100" cy="576262"/>
          </a:xfrm>
          <a:solidFill>
            <a:srgbClr val="0033CC"/>
          </a:solidFill>
        </p:spPr>
        <p:txBody>
          <a:bodyPr/>
          <a:lstStyle/>
          <a:p>
            <a:r>
              <a:rPr lang="fr-FR" altLang="fr-FR" sz="2800" b="1">
                <a:solidFill>
                  <a:schemeClr val="bg1"/>
                </a:solidFill>
                <a:latin typeface="Arial Narrow" panose="020B0606020202030204" pitchFamily="34" charset="0"/>
              </a:rPr>
              <a:t>Cas n°6.Modifications inférieures à certains seuils - </a:t>
            </a:r>
            <a:r>
              <a:rPr lang="fr-FR" altLang="fr-FR" sz="2400" b="1">
                <a:solidFill>
                  <a:schemeClr val="bg1"/>
                </a:solidFill>
                <a:latin typeface="Arial Narrow" panose="020B0606020202030204" pitchFamily="34" charset="0"/>
              </a:rPr>
              <a:t>Art R2194 -8 </a:t>
            </a:r>
            <a:endParaRPr lang="fr-FR" altLang="fr-FR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Google Shape;2378;p192">
            <a:extLst>
              <a:ext uri="{FF2B5EF4-FFF2-40B4-BE49-F238E27FC236}">
                <a16:creationId xmlns="" xmlns:a16="http://schemas.microsoft.com/office/drawing/2014/main" id="{C14E42FA-8F9F-2861-DE17-F56B4712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1" y="333376"/>
            <a:ext cx="8569325" cy="574675"/>
          </a:xfrm>
          <a:solidFill>
            <a:srgbClr val="0033CC"/>
          </a:solidFill>
        </p:spPr>
        <p:txBody>
          <a:bodyPr vert="horz" lIns="91425" tIns="45700" rIns="91425" bIns="45700" rtlCol="0" anchor="ctr">
            <a:normAutofit/>
          </a:bodyPr>
          <a:lstStyle/>
          <a:p>
            <a:pPr algn="l"/>
            <a:r>
              <a:rPr lang="fr-FR" altLang="fr-FR" sz="2400">
                <a:solidFill>
                  <a:srgbClr val="FFFFFF"/>
                </a:solidFill>
              </a:rPr>
              <a:t> </a:t>
            </a:r>
            <a:r>
              <a:rPr lang="fr-FR" altLang="fr-FR" sz="2800" b="1">
                <a:solidFill>
                  <a:schemeClr val="bg1"/>
                </a:solidFill>
                <a:latin typeface="Arial Narrow" panose="020B0606020202030204" pitchFamily="34" charset="0"/>
              </a:rPr>
              <a:t>Modification du marché en cours d’exécution  - conseils</a:t>
            </a:r>
          </a:p>
        </p:txBody>
      </p:sp>
      <p:sp>
        <p:nvSpPr>
          <p:cNvPr id="222211" name="Google Shape;2379;p192">
            <a:extLst>
              <a:ext uri="{FF2B5EF4-FFF2-40B4-BE49-F238E27FC236}">
                <a16:creationId xmlns="" xmlns:a16="http://schemas.microsoft.com/office/drawing/2014/main" id="{131672B5-485B-5EEF-AEB7-151924397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339" y="1060451"/>
            <a:ext cx="8569325" cy="52562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 vert="horz" lIns="91425" tIns="45700" rIns="91425" bIns="45700" rtlCol="0">
            <a:normAutofit/>
          </a:bodyPr>
          <a:lstStyle/>
          <a:p>
            <a:pPr indent="-165100" algn="just">
              <a:lnSpc>
                <a:spcPts val="2100"/>
              </a:lnSpc>
              <a:spcBef>
                <a:spcPct val="0"/>
              </a:spcBef>
              <a:buSzPts val="2000"/>
              <a:buFont typeface="Noto Sans Symbols" charset="0"/>
              <a:buChar char="▪"/>
            </a:pPr>
            <a:r>
              <a:rPr lang="fr-FR" altLang="fr-FR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Conseils : </a:t>
            </a:r>
            <a:r>
              <a:rPr lang="fr-FR" alt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Anticiper et ajouter des clauses de réexamen dans le CCAP, à condition de cibler précisément les évolutions éventuelles :</a:t>
            </a:r>
            <a:endParaRPr lang="fr-FR" alt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Changement de titulaire</a:t>
            </a:r>
            <a:endParaRPr lang="fr-FR" altLang="fr-F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Disparition des indices (nouvel indice par OS sur la base indices l’INSEE)</a:t>
            </a:r>
            <a:endParaRPr lang="fr-FR" altLang="fr-F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ajout BPU supplémentaire sans qu’il soit nécessaire passer un avenant</a:t>
            </a:r>
            <a:endParaRPr lang="fr-FR" altLang="fr-FR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</a:rPr>
              <a:t>préciser les modifications qui pourront faire l’objet d’une décision unilatérale(courrier, ordre de service…)19 sans qu’un avenant soit nécessaire.</a:t>
            </a: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</a:rPr>
              <a:t>Prévoir la possibilité de passer des marchés similaires ou complémentaires</a:t>
            </a:r>
          </a:p>
          <a:p>
            <a:pPr marL="723900" lvl="2" indent="-190500" algn="just">
              <a:lnSpc>
                <a:spcPts val="1700"/>
              </a:lnSpc>
              <a:spcBef>
                <a:spcPts val="1200"/>
              </a:spcBef>
              <a:buClr>
                <a:srgbClr val="000000"/>
              </a:buClr>
              <a:buSzPts val="1800"/>
            </a:pPr>
            <a:r>
              <a:rPr lang="fr-FR" altLang="fr-FR" sz="1700" dirty="0">
                <a:latin typeface="Arial" panose="020B0604020202020204" pitchFamily="34" charset="0"/>
                <a:cs typeface="Arial" panose="020B0604020202020204" pitchFamily="34" charset="0"/>
              </a:rPr>
              <a:t>Prévoir des clauses de réexamen, clause de revoyure, clause de progrès…</a:t>
            </a:r>
          </a:p>
          <a:p>
            <a:pPr marL="723900" lvl="2" indent="-190500" algn="just">
              <a:lnSpc>
                <a:spcPts val="1900"/>
              </a:lnSpc>
              <a:spcBef>
                <a:spcPts val="1200"/>
              </a:spcBef>
              <a:buClr>
                <a:srgbClr val="0070C0"/>
              </a:buClr>
              <a:buSzPts val="2000"/>
            </a:pPr>
            <a:r>
              <a:rPr lang="fr-FR" altLang="fr-FR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Commentaires </a:t>
            </a:r>
            <a:r>
              <a:rPr lang="fr-FR" alt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723900" lvl="2" indent="-190500" algn="just">
              <a:lnSpc>
                <a:spcPts val="1900"/>
              </a:lnSpc>
              <a:spcBef>
                <a:spcPts val="1200"/>
              </a:spcBef>
              <a:buClr>
                <a:srgbClr val="0070C0"/>
              </a:buClr>
              <a:buSzPts val="2000"/>
            </a:pPr>
            <a:r>
              <a:rPr lang="fr-FR" alt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Réfléchir aux motifs conduisant à la modification du contrat</a:t>
            </a:r>
            <a:endParaRPr lang="fr-FR" altLang="fr-FR" dirty="0"/>
          </a:p>
          <a:p>
            <a:pPr marL="723900" lvl="2" indent="-190500" algn="just">
              <a:lnSpc>
                <a:spcPts val="1900"/>
              </a:lnSpc>
              <a:spcBef>
                <a:spcPts val="1200"/>
              </a:spcBef>
              <a:buClr>
                <a:srgbClr val="0070C0"/>
              </a:buClr>
              <a:buSzPts val="1800"/>
            </a:pPr>
            <a:r>
              <a:rPr lang="fr-FR" altLang="fr-FR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Ne pas systématiquement s’orienter vers l’article R2194-8 du CCP qui supprimerait toute marge de manœuvre pour le futur.</a:t>
            </a:r>
            <a:endParaRPr lang="fr-FR" altLang="fr-FR" dirty="0"/>
          </a:p>
          <a:p>
            <a:pPr marL="180975" lvl="1" indent="-66675" algn="just">
              <a:lnSpc>
                <a:spcPts val="1900"/>
              </a:lnSpc>
              <a:spcBef>
                <a:spcPts val="1200"/>
              </a:spcBef>
              <a:buSzPts val="1800"/>
              <a:buNone/>
            </a:pPr>
            <a:endParaRPr lang="fr-FR" altLang="fr-FR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indent="-165100" algn="just">
              <a:lnSpc>
                <a:spcPts val="1900"/>
              </a:lnSpc>
              <a:spcBef>
                <a:spcPts val="1200"/>
              </a:spcBef>
              <a:buNone/>
            </a:pPr>
            <a:endParaRPr lang="fr-FR" altLang="fr-FR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80975" lvl="1" indent="-66675" algn="just">
              <a:lnSpc>
                <a:spcPts val="1900"/>
              </a:lnSpc>
              <a:spcBef>
                <a:spcPts val="363"/>
              </a:spcBef>
              <a:buSzPts val="1800"/>
              <a:buNone/>
            </a:pPr>
            <a:endParaRPr lang="fr-FR" altLang="fr-FR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80975" lvl="1" indent="-66675" algn="just">
              <a:lnSpc>
                <a:spcPts val="1900"/>
              </a:lnSpc>
              <a:spcBef>
                <a:spcPts val="363"/>
              </a:spcBef>
              <a:buSzPts val="1800"/>
              <a:buNone/>
            </a:pPr>
            <a:endParaRPr lang="fr-FR" altLang="fr-FR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indent="-165100" algn="just">
              <a:spcBef>
                <a:spcPts val="1200"/>
              </a:spcBef>
              <a:buNone/>
            </a:pPr>
            <a:endParaRPr lang="fr-FR" altLang="fr-FR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2212" name="Google Shape;2380;p192">
            <a:extLst>
              <a:ext uri="{FF2B5EF4-FFF2-40B4-BE49-F238E27FC236}">
                <a16:creationId xmlns="" xmlns:a16="http://schemas.microsoft.com/office/drawing/2014/main" id="{4E092DA6-AA07-C971-CC58-E991AE749F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80550" y="6492876"/>
            <a:ext cx="118745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25" tIns="45700" rIns="91425" bIns="45700" rtlCol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SzTx/>
              <a:buFont typeface="Arial" panose="020B0604020202020204" pitchFamily="34" charset="0"/>
              <a:buNone/>
            </a:pPr>
            <a:fld id="{2229691E-F1C8-4E55-83E0-93FDC56C7BCB}" type="slidenum">
              <a:rPr lang="fr-FR" altLang="fr-FR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algn="l">
                <a:spcBef>
                  <a:spcPct val="0"/>
                </a:spcBef>
                <a:buSzTx/>
                <a:buFont typeface="Arial" panose="020B0604020202020204" pitchFamily="34" charset="0"/>
                <a:buNone/>
              </a:pPr>
              <a:t>10</a:t>
            </a:fld>
            <a:endParaRPr lang="fr-FR" altLang="fr-FR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Titre 1">
            <a:extLst>
              <a:ext uri="{FF2B5EF4-FFF2-40B4-BE49-F238E27FC236}">
                <a16:creationId xmlns="" xmlns:a16="http://schemas.microsoft.com/office/drawing/2014/main" id="{AA97108E-898D-2D77-308A-EF49B085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478" y="188914"/>
            <a:ext cx="8647921" cy="503237"/>
          </a:xfrm>
          <a:solidFill>
            <a:srgbClr val="0033CC"/>
          </a:solidFill>
        </p:spPr>
        <p:txBody>
          <a:bodyPr>
            <a:normAutofit fontScale="90000"/>
          </a:bodyPr>
          <a:lstStyle/>
          <a:p>
            <a:pPr algn="l"/>
            <a:r>
              <a:rPr lang="fr-FR" altLang="fr-FR" sz="3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/>
            </a:r>
            <a:br>
              <a:rPr lang="fr-FR" altLang="fr-FR" sz="3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fr-FR" altLang="fr-FR" sz="3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     La résiliation du marché (art </a:t>
            </a:r>
            <a:r>
              <a:rPr lang="fr-FR" altLang="fr-FR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L2195-1 à 6 du CCP)</a:t>
            </a:r>
            <a:r>
              <a:rPr lang="fr-FR" altLang="fr-FR" sz="3200" dirty="0">
                <a:solidFill>
                  <a:schemeClr val="bg1"/>
                </a:solidFill>
                <a:latin typeface="Arial Narrow" panose="020B0606020202030204" pitchFamily="34" charset="0"/>
              </a:rPr>
              <a:t/>
            </a:r>
            <a:br>
              <a:rPr lang="fr-FR" altLang="fr-FR" sz="32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fr-FR" altLang="fr-FR" sz="32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24259" name="Espace réservé du numéro de diapositive 3">
            <a:extLst>
              <a:ext uri="{FF2B5EF4-FFF2-40B4-BE49-F238E27FC236}">
                <a16:creationId xmlns="" xmlns:a16="http://schemas.microsoft.com/office/drawing/2014/main" id="{9FA855AF-A132-89E6-1A4B-8286F765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873250" y="6254751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SzTx/>
              <a:buFont typeface="Arial" panose="020B0604020202020204" pitchFamily="34" charset="0"/>
              <a:buNone/>
            </a:pPr>
            <a:fld id="{1A61FCD1-C41D-4430-800A-51F255B6A092}" type="slidenum">
              <a:rPr lang="fr-FR" altLang="fr-FR" sz="1200">
                <a:latin typeface="Arial" panose="020B0604020202020204" pitchFamily="34" charset="0"/>
              </a:rPr>
              <a:pPr algn="l">
                <a:spcBef>
                  <a:spcPct val="0"/>
                </a:spcBef>
                <a:buSzTx/>
                <a:buFont typeface="Arial" panose="020B0604020202020204" pitchFamily="34" charset="0"/>
                <a:buNone/>
              </a:pPr>
              <a:t>11</a:t>
            </a:fld>
            <a:endParaRPr lang="fr-FR" altLang="fr-FR" sz="1200">
              <a:latin typeface="Arial" panose="020B0604020202020204" pitchFamily="34" charset="0"/>
            </a:endParaRPr>
          </a:p>
        </p:txBody>
      </p:sp>
      <p:sp>
        <p:nvSpPr>
          <p:cNvPr id="224260" name="Rectangle 5">
            <a:extLst>
              <a:ext uri="{FF2B5EF4-FFF2-40B4-BE49-F238E27FC236}">
                <a16:creationId xmlns="" xmlns:a16="http://schemas.microsoft.com/office/drawing/2014/main" id="{CECF6423-3E5C-27DE-1C10-694C9DC28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765175"/>
            <a:ext cx="88074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90000"/>
              </a:lnSpc>
              <a:buClr>
                <a:srgbClr val="FF0000"/>
              </a:buClr>
              <a:buSzPct val="60000"/>
              <a:buFont typeface="Wingdings" panose="05000000000000000000" pitchFamily="2" charset="2"/>
              <a:buChar char="n"/>
            </a:pPr>
            <a:r>
              <a:rPr lang="fr-FR" altLang="fr-FR" sz="2000">
                <a:solidFill>
                  <a:srgbClr val="0070C0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La résiliation met fin au marché. </a:t>
            </a:r>
            <a:r>
              <a:rPr lang="fr-FR" altLang="fr-FR" sz="180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La procédure à suivre est précisée par les CCAG. Dans beaucoup de cas, une mise en demeure doit être effectuée.</a:t>
            </a:r>
            <a:endParaRPr kumimoji="1" lang="fr-FR" altLang="fr-FR" sz="1800"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  <a:buClr>
                <a:srgbClr val="FF0000"/>
              </a:buClr>
              <a:buSzPct val="60000"/>
              <a:buFont typeface="Wingdings" panose="05000000000000000000" pitchFamily="2" charset="2"/>
              <a:buChar char="n"/>
            </a:pPr>
            <a:r>
              <a:rPr lang="fr-FR" altLang="fr-FR" sz="180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La résiliation est presque toujours à l’initiative de l’acheteur public (prérogative de puissance de commande publique)</a:t>
            </a:r>
          </a:p>
          <a:p>
            <a:pPr algn="just">
              <a:lnSpc>
                <a:spcPct val="90000"/>
              </a:lnSpc>
              <a:buClr>
                <a:srgbClr val="FF0000"/>
              </a:buClr>
              <a:buSzPct val="60000"/>
              <a:buFont typeface="Wingdings" panose="05000000000000000000" pitchFamily="2" charset="2"/>
              <a:buChar char="n"/>
            </a:pPr>
            <a:r>
              <a:rPr lang="fr-FR" altLang="fr-FR" sz="2000">
                <a:latin typeface="Arial" panose="020B0604020202020204" pitchFamily="34" charset="0"/>
                <a:ea typeface="Lucida Sans Unicode" panose="020B0602030504020204" pitchFamily="34" charset="0"/>
                <a:cs typeface="Arial" panose="020B0604020202020204" pitchFamily="34" charset="0"/>
              </a:rPr>
              <a:t>Plusieurs types de résiliation : </a:t>
            </a:r>
          </a:p>
          <a:p>
            <a:pPr algn="just">
              <a:lnSpc>
                <a:spcPct val="90000"/>
              </a:lnSpc>
              <a:buClr>
                <a:srgbClr val="FF0000"/>
              </a:buClr>
              <a:buSzPct val="60000"/>
              <a:buFont typeface="Wingdings" panose="05000000000000000000" pitchFamily="2" charset="2"/>
              <a:buChar char="n"/>
            </a:pPr>
            <a:endParaRPr lang="fr-FR" altLang="fr-FR" sz="2000">
              <a:latin typeface="Arial" panose="020B0604020202020204" pitchFamily="34" charset="0"/>
              <a:ea typeface="Lucida Sans Unicode" panose="020B0602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="" xmlns:a16="http://schemas.microsoft.com/office/drawing/2014/main" id="{94E9E24D-61EE-0397-B753-EA9380EFD818}"/>
              </a:ext>
            </a:extLst>
          </p:cNvPr>
          <p:cNvGraphicFramePr/>
          <p:nvPr/>
        </p:nvGraphicFramePr>
        <p:xfrm>
          <a:off x="1524000" y="2348880"/>
          <a:ext cx="887439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75712837-D673-AFFD-E700-7B70F29D9F62}"/>
              </a:ext>
            </a:extLst>
          </p:cNvPr>
          <p:cNvSpPr txBox="1"/>
          <p:nvPr/>
        </p:nvSpPr>
        <p:spPr>
          <a:xfrm>
            <a:off x="7392145" y="4293097"/>
            <a:ext cx="3098733" cy="8420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fr-FR" sz="1400" dirty="0">
                <a:latin typeface="+mj-lt"/>
                <a:ea typeface="Lucida Sans Unicode" panose="020B0602030504020204" pitchFamily="34" charset="0"/>
              </a:rPr>
              <a:t>Résiliation simple : le titulaire ne reçoit aucune indemnité mais l’acheteur public supporte les conséquences de la résiliation (nouveau marché à passer)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48FFD502-64EF-2ED9-06EA-E0B944B8485B}"/>
              </a:ext>
            </a:extLst>
          </p:cNvPr>
          <p:cNvSpPr txBox="1"/>
          <p:nvPr/>
        </p:nvSpPr>
        <p:spPr>
          <a:xfrm>
            <a:off x="7428657" y="5343671"/>
            <a:ext cx="3086337" cy="102944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87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fr-FR" altLang="fr-FR" sz="1400" dirty="0">
                <a:solidFill>
                  <a:schemeClr val="tx1"/>
                </a:solidFill>
                <a:latin typeface="Calibri" panose="020F0502020204030204" pitchFamily="34" charset="0"/>
              </a:rPr>
              <a:t>Résiliation aux frais et risques : </a:t>
            </a:r>
            <a:r>
              <a:rPr lang="fr-FR" altLang="fr-FR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le titulaire supporte le coût de la résiliation (frais de la nouvelle consultation et différence de prix marché initial / nouveau marché)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="" xmlns:a16="http://schemas.microsoft.com/office/drawing/2014/main" id="{652BCFE5-E0B4-D190-3379-5DC3F63ADE01}"/>
              </a:ext>
            </a:extLst>
          </p:cNvPr>
          <p:cNvCxnSpPr>
            <a:cxnSpLocks/>
          </p:cNvCxnSpPr>
          <p:nvPr/>
        </p:nvCxnSpPr>
        <p:spPr>
          <a:xfrm>
            <a:off x="6527801" y="5703888"/>
            <a:ext cx="684213" cy="0"/>
          </a:xfrm>
          <a:prstGeom prst="line">
            <a:avLst/>
          </a:prstGeom>
          <a:ln w="635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="" xmlns:a16="http://schemas.microsoft.com/office/drawing/2014/main" id="{1B4380B6-E6EC-11E4-CF98-3E51C25D6E66}"/>
              </a:ext>
            </a:extLst>
          </p:cNvPr>
          <p:cNvCxnSpPr/>
          <p:nvPr/>
        </p:nvCxnSpPr>
        <p:spPr>
          <a:xfrm flipV="1">
            <a:off x="7212013" y="4983164"/>
            <a:ext cx="0" cy="720725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="" xmlns:a16="http://schemas.microsoft.com/office/drawing/2014/main" id="{B2366882-2F52-5C4A-A393-DBEEE7B26EC9}"/>
              </a:ext>
            </a:extLst>
          </p:cNvPr>
          <p:cNvCxnSpPr/>
          <p:nvPr/>
        </p:nvCxnSpPr>
        <p:spPr>
          <a:xfrm flipV="1">
            <a:off x="7212013" y="5568950"/>
            <a:ext cx="0" cy="566738"/>
          </a:xfrm>
          <a:prstGeom prst="line">
            <a:avLst/>
          </a:prstGeom>
          <a:ln w="635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="" xmlns:a16="http://schemas.microsoft.com/office/drawing/2014/main" id="{61A1AF53-578C-EF5E-6C3D-DA041EFC0F69}"/>
              </a:ext>
            </a:extLst>
          </p:cNvPr>
          <p:cNvCxnSpPr/>
          <p:nvPr/>
        </p:nvCxnSpPr>
        <p:spPr>
          <a:xfrm>
            <a:off x="7212013" y="6127750"/>
            <a:ext cx="215900" cy="0"/>
          </a:xfrm>
          <a:prstGeom prst="line">
            <a:avLst/>
          </a:prstGeom>
          <a:ln w="635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="" xmlns:a16="http://schemas.microsoft.com/office/drawing/2014/main" id="{BDDE745E-DC58-201C-FDEE-CAC02F778579}"/>
              </a:ext>
            </a:extLst>
          </p:cNvPr>
          <p:cNvCxnSpPr/>
          <p:nvPr/>
        </p:nvCxnSpPr>
        <p:spPr>
          <a:xfrm>
            <a:off x="7212013" y="4989513"/>
            <a:ext cx="215900" cy="0"/>
          </a:xfrm>
          <a:prstGeom prst="line">
            <a:avLst/>
          </a:prstGeom>
          <a:ln w="635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273" name="Espace réservé du pied de page 12">
            <a:extLst>
              <a:ext uri="{FF2B5EF4-FFF2-40B4-BE49-F238E27FC236}">
                <a16:creationId xmlns="" xmlns:a16="http://schemas.microsoft.com/office/drawing/2014/main" id="{3BCAAA85-2AE4-4286-C4E3-7D4D9E653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764213" y="6581776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 typeface="Arial" panose="020B0604020202020204" pitchFamily="34" charset="0"/>
              <a:buNone/>
            </a:pPr>
            <a:r>
              <a:rPr lang="fr-FR" altLang="fr-FR" sz="1200">
                <a:solidFill>
                  <a:srgbClr val="898989"/>
                </a:solidFill>
                <a:latin typeface="Arial" panose="020B0604020202020204" pitchFamily="34" charset="0"/>
              </a:rPr>
              <a:t>Bases Marchés Publics</a:t>
            </a:r>
            <a:endParaRPr lang="en-GB" altLang="fr-F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1724</Words>
  <Application>Microsoft Office PowerPoint</Application>
  <PresentationFormat>Grand écran</PresentationFormat>
  <Paragraphs>163</Paragraphs>
  <Slides>11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5" baseType="lpstr">
      <vt:lpstr>Aptos Narrow</vt:lpstr>
      <vt:lpstr>Arial</vt:lpstr>
      <vt:lpstr>Arial Black</vt:lpstr>
      <vt:lpstr>Arial Narrow</vt:lpstr>
      <vt:lpstr>Calibri</vt:lpstr>
      <vt:lpstr>Calibri Light</vt:lpstr>
      <vt:lpstr>Lucida Sans Unicode</vt:lpstr>
      <vt:lpstr>Noto Sans Symbols</vt:lpstr>
      <vt:lpstr>Outfit</vt:lpstr>
      <vt:lpstr>Times New Roman</vt:lpstr>
      <vt:lpstr>Webdings</vt:lpstr>
      <vt:lpstr>Wingdings</vt:lpstr>
      <vt:lpstr>Wingdings 3</vt:lpstr>
      <vt:lpstr>Thème Office</vt:lpstr>
      <vt:lpstr>Présentation PowerPoint</vt:lpstr>
      <vt:lpstr> Le contrôle de l’exécution des marchés </vt:lpstr>
      <vt:lpstr>Sécuriser la fin des relations contractuelles</vt:lpstr>
      <vt:lpstr> Modifications du marché en cours d’exécution  </vt:lpstr>
      <vt:lpstr>Présentation PowerPoint</vt:lpstr>
      <vt:lpstr> Cas n° 1 : Modifications prévues, quel que soit leur montant, dans les documents contractuels initiaux, sous forme de clauses de réexamen.  Les types de modifications :    - Modifications des modalités de variation de prix (disparition d’un indice)   - Reconduction de marchés, affermissement de tranches optionnelles   - Modalités de remplacement d’un titulaire de marché  Exemples : Ajout d’un BPU supplémentaire sans qu’il soit nécessaire passer un avenant Prévoir les modifications qui pourront faire l’objet d’un OS sans qu’un avenant soit nécessaire.</vt:lpstr>
      <vt:lpstr> Cas n° 2 - Prestations supplémentaires devenues nécessaires - Art R 2194-2 </vt:lpstr>
      <vt:lpstr>Cas 3, 4 et 5 - modifications du marché initial (Art R2194-5, 7 et 8)</vt:lpstr>
      <vt:lpstr>Cas n°6.Modifications inférieures à certains seuils - Art R2194 -8 </vt:lpstr>
      <vt:lpstr> Modification du marché en cours d’exécution  - conseils</vt:lpstr>
      <vt:lpstr>         La résiliation du marché (art L2195-1 à 6 du CCP)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BENARD Alain</dc:creator>
  <cp:lastModifiedBy>BENARD Alain</cp:lastModifiedBy>
  <cp:revision>10</cp:revision>
  <dcterms:created xsi:type="dcterms:W3CDTF">2026-09-17T08:41:33Z</dcterms:created>
  <dcterms:modified xsi:type="dcterms:W3CDTF">2026-10-22T07:14:21Z</dcterms:modified>
</cp:coreProperties>
</file>