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530" r:id="rId2"/>
    <p:sldId id="3613" r:id="rId3"/>
    <p:sldId id="7889" r:id="rId4"/>
    <p:sldId id="3605" r:id="rId5"/>
    <p:sldId id="7897" r:id="rId6"/>
    <p:sldId id="926" r:id="rId7"/>
    <p:sldId id="3615" r:id="rId8"/>
    <p:sldId id="7896" r:id="rId9"/>
    <p:sldId id="7894" r:id="rId10"/>
    <p:sldId id="7893" r:id="rId11"/>
    <p:sldId id="7898" r:id="rId12"/>
    <p:sldId id="3606" r:id="rId13"/>
    <p:sldId id="1120" r:id="rId14"/>
    <p:sldId id="3545"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A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835" y="67"/>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ROIN Michelle" userId="512704bc-313d-4938-818e-0a66fa4bfdec" providerId="ADAL" clId="{B9259338-B6F1-488D-B652-FD8556EEBFA1}"/>
    <pc:docChg chg="undo redo custSel modSld">
      <pc:chgData name="DEROIN Michelle" userId="512704bc-313d-4938-818e-0a66fa4bfdec" providerId="ADAL" clId="{B9259338-B6F1-488D-B652-FD8556EEBFA1}" dt="2026-03-10T10:54:50.470" v="636" actId="20577"/>
      <pc:docMkLst>
        <pc:docMk/>
      </pc:docMkLst>
      <pc:sldChg chg="delSp modSp mod">
        <pc:chgData name="DEROIN Michelle" userId="512704bc-313d-4938-818e-0a66fa4bfdec" providerId="ADAL" clId="{B9259338-B6F1-488D-B652-FD8556EEBFA1}" dt="2026-03-10T09:57:44.290" v="192" actId="14100"/>
        <pc:sldMkLst>
          <pc:docMk/>
          <pc:sldMk cId="0" sldId="926"/>
        </pc:sldMkLst>
        <pc:spChg chg="del mod">
          <ac:chgData name="DEROIN Michelle" userId="512704bc-313d-4938-818e-0a66fa4bfdec" providerId="ADAL" clId="{B9259338-B6F1-488D-B652-FD8556EEBFA1}" dt="2026-03-10T09:53:35.030" v="153" actId="478"/>
          <ac:spMkLst>
            <pc:docMk/>
            <pc:sldMk cId="0" sldId="926"/>
            <ac:spMk id="2" creationId="{9C0E6F75-98D6-9F0D-473A-668ACDF17C47}"/>
          </ac:spMkLst>
        </pc:spChg>
        <pc:spChg chg="mod">
          <ac:chgData name="DEROIN Michelle" userId="512704bc-313d-4938-818e-0a66fa4bfdec" providerId="ADAL" clId="{B9259338-B6F1-488D-B652-FD8556EEBFA1}" dt="2026-03-10T09:57:44.290" v="192" actId="14100"/>
          <ac:spMkLst>
            <pc:docMk/>
            <pc:sldMk cId="0" sldId="926"/>
            <ac:spMk id="159747" creationId="{3FB7ABDB-9E6C-EAFF-0B51-FF0BF6E4F93D}"/>
          </ac:spMkLst>
        </pc:spChg>
        <pc:spChg chg="mod">
          <ac:chgData name="DEROIN Michelle" userId="512704bc-313d-4938-818e-0a66fa4bfdec" providerId="ADAL" clId="{B9259338-B6F1-488D-B652-FD8556EEBFA1}" dt="2026-03-10T09:52:19.791" v="114" actId="6549"/>
          <ac:spMkLst>
            <pc:docMk/>
            <pc:sldMk cId="0" sldId="926"/>
            <ac:spMk id="159750" creationId="{420C651A-570E-0A45-7645-C5B73D5B5E5A}"/>
          </ac:spMkLst>
        </pc:spChg>
        <pc:graphicFrameChg chg="mod">
          <ac:chgData name="DEROIN Michelle" userId="512704bc-313d-4938-818e-0a66fa4bfdec" providerId="ADAL" clId="{B9259338-B6F1-488D-B652-FD8556EEBFA1}" dt="2026-03-10T09:57:28.930" v="191"/>
          <ac:graphicFrameMkLst>
            <pc:docMk/>
            <pc:sldMk cId="0" sldId="926"/>
            <ac:graphicFrameMk id="4" creationId="{2274A282-7CC5-6B29-3B06-69DEF276B460}"/>
          </ac:graphicFrameMkLst>
        </pc:graphicFrameChg>
      </pc:sldChg>
      <pc:sldChg chg="modSp mod">
        <pc:chgData name="DEROIN Michelle" userId="512704bc-313d-4938-818e-0a66fa4bfdec" providerId="ADAL" clId="{B9259338-B6F1-488D-B652-FD8556EEBFA1}" dt="2026-03-10T09:47:29.166" v="77" actId="20577"/>
        <pc:sldMkLst>
          <pc:docMk/>
          <pc:sldMk cId="153128065" sldId="3605"/>
        </pc:sldMkLst>
        <pc:spChg chg="mod">
          <ac:chgData name="DEROIN Michelle" userId="512704bc-313d-4938-818e-0a66fa4bfdec" providerId="ADAL" clId="{B9259338-B6F1-488D-B652-FD8556EEBFA1}" dt="2026-03-10T09:47:29.166" v="77" actId="20577"/>
          <ac:spMkLst>
            <pc:docMk/>
            <pc:sldMk cId="153128065" sldId="3605"/>
            <ac:spMk id="3" creationId="{03394468-E43C-CD91-0A5F-573610F69454}"/>
          </ac:spMkLst>
        </pc:spChg>
      </pc:sldChg>
      <pc:sldChg chg="modSp mod">
        <pc:chgData name="DEROIN Michelle" userId="512704bc-313d-4938-818e-0a66fa4bfdec" providerId="ADAL" clId="{B9259338-B6F1-488D-B652-FD8556EEBFA1}" dt="2026-03-10T10:30:50.293" v="614" actId="13926"/>
        <pc:sldMkLst>
          <pc:docMk/>
          <pc:sldMk cId="807896586" sldId="3606"/>
        </pc:sldMkLst>
        <pc:spChg chg="mod">
          <ac:chgData name="DEROIN Michelle" userId="512704bc-313d-4938-818e-0a66fa4bfdec" providerId="ADAL" clId="{B9259338-B6F1-488D-B652-FD8556EEBFA1}" dt="2026-03-10T10:30:50.293" v="614" actId="13926"/>
          <ac:spMkLst>
            <pc:docMk/>
            <pc:sldMk cId="807896586" sldId="3606"/>
            <ac:spMk id="3" creationId="{AEF79AB0-F219-61E3-E52B-124C2CF2E190}"/>
          </ac:spMkLst>
        </pc:spChg>
      </pc:sldChg>
      <pc:sldChg chg="modSp mod">
        <pc:chgData name="DEROIN Michelle" userId="512704bc-313d-4938-818e-0a66fa4bfdec" providerId="ADAL" clId="{B9259338-B6F1-488D-B652-FD8556EEBFA1}" dt="2026-03-10T09:19:58.549" v="2" actId="121"/>
        <pc:sldMkLst>
          <pc:docMk/>
          <pc:sldMk cId="416085583" sldId="3613"/>
        </pc:sldMkLst>
        <pc:spChg chg="mod">
          <ac:chgData name="DEROIN Michelle" userId="512704bc-313d-4938-818e-0a66fa4bfdec" providerId="ADAL" clId="{B9259338-B6F1-488D-B652-FD8556EEBFA1}" dt="2026-03-10T09:19:58.549" v="2" actId="121"/>
          <ac:spMkLst>
            <pc:docMk/>
            <pc:sldMk cId="416085583" sldId="3613"/>
            <ac:spMk id="22531" creationId="{202DA21B-332C-A3F8-F959-30E319533CF8}"/>
          </ac:spMkLst>
        </pc:spChg>
      </pc:sldChg>
      <pc:sldChg chg="modSp mod">
        <pc:chgData name="DEROIN Michelle" userId="512704bc-313d-4938-818e-0a66fa4bfdec" providerId="ADAL" clId="{B9259338-B6F1-488D-B652-FD8556EEBFA1}" dt="2026-03-10T10:13:01.887" v="381" actId="313"/>
        <pc:sldMkLst>
          <pc:docMk/>
          <pc:sldMk cId="388679726" sldId="3615"/>
        </pc:sldMkLst>
        <pc:spChg chg="mod">
          <ac:chgData name="DEROIN Michelle" userId="512704bc-313d-4938-818e-0a66fa4bfdec" providerId="ADAL" clId="{B9259338-B6F1-488D-B652-FD8556EEBFA1}" dt="2026-03-10T09:58:14.405" v="193" actId="20577"/>
          <ac:spMkLst>
            <pc:docMk/>
            <pc:sldMk cId="388679726" sldId="3615"/>
            <ac:spMk id="2" creationId="{5B6C8D98-F6C4-9127-F222-1ED88B2C26DA}"/>
          </ac:spMkLst>
        </pc:spChg>
        <pc:spChg chg="mod">
          <ac:chgData name="DEROIN Michelle" userId="512704bc-313d-4938-818e-0a66fa4bfdec" providerId="ADAL" clId="{B9259338-B6F1-488D-B652-FD8556EEBFA1}" dt="2026-03-10T10:13:01.887" v="381" actId="313"/>
          <ac:spMkLst>
            <pc:docMk/>
            <pc:sldMk cId="388679726" sldId="3615"/>
            <ac:spMk id="3" creationId="{67D952AC-423C-1125-84D7-BAD0A7688F6D}"/>
          </ac:spMkLst>
        </pc:spChg>
        <pc:spChg chg="mod">
          <ac:chgData name="DEROIN Michelle" userId="512704bc-313d-4938-818e-0a66fa4bfdec" providerId="ADAL" clId="{B9259338-B6F1-488D-B652-FD8556EEBFA1}" dt="2026-03-10T10:06:56.822" v="303" actId="948"/>
          <ac:spMkLst>
            <pc:docMk/>
            <pc:sldMk cId="388679726" sldId="3615"/>
            <ac:spMk id="7" creationId="{8B49B32E-2850-421A-6547-624B83067014}"/>
          </ac:spMkLst>
        </pc:spChg>
      </pc:sldChg>
      <pc:sldChg chg="modSp mod">
        <pc:chgData name="DEROIN Michelle" userId="512704bc-313d-4938-818e-0a66fa4bfdec" providerId="ADAL" clId="{B9259338-B6F1-488D-B652-FD8556EEBFA1}" dt="2026-03-10T10:54:50.470" v="636" actId="20577"/>
        <pc:sldMkLst>
          <pc:docMk/>
          <pc:sldMk cId="0" sldId="7893"/>
        </pc:sldMkLst>
        <pc:spChg chg="mod">
          <ac:chgData name="DEROIN Michelle" userId="512704bc-313d-4938-818e-0a66fa4bfdec" providerId="ADAL" clId="{B9259338-B6F1-488D-B652-FD8556EEBFA1}" dt="2026-03-10T10:20:32.930" v="544" actId="6549"/>
          <ac:spMkLst>
            <pc:docMk/>
            <pc:sldMk cId="0" sldId="7893"/>
            <ac:spMk id="2" creationId="{314CEE5D-6F70-8F27-EF77-ABB34E5FE6A0}"/>
          </ac:spMkLst>
        </pc:spChg>
        <pc:spChg chg="mod">
          <ac:chgData name="DEROIN Michelle" userId="512704bc-313d-4938-818e-0a66fa4bfdec" providerId="ADAL" clId="{B9259338-B6F1-488D-B652-FD8556EEBFA1}" dt="2026-03-10T10:54:50.470" v="636" actId="20577"/>
          <ac:spMkLst>
            <pc:docMk/>
            <pc:sldMk cId="0" sldId="7893"/>
            <ac:spMk id="22" creationId="{04878F7F-D59A-6A8D-6172-2446A31F2BAD}"/>
          </ac:spMkLst>
        </pc:spChg>
        <pc:spChg chg="mod">
          <ac:chgData name="DEROIN Michelle" userId="512704bc-313d-4938-818e-0a66fa4bfdec" providerId="ADAL" clId="{B9259338-B6F1-488D-B652-FD8556EEBFA1}" dt="2026-03-10T10:54:42.040" v="629" actId="6549"/>
          <ac:spMkLst>
            <pc:docMk/>
            <pc:sldMk cId="0" sldId="7893"/>
            <ac:spMk id="46" creationId="{68EB39AE-A6DD-7137-16FE-C9B296C74FBF}"/>
          </ac:spMkLst>
        </pc:spChg>
      </pc:sldChg>
      <pc:sldChg chg="modSp mod">
        <pc:chgData name="DEROIN Michelle" userId="512704bc-313d-4938-818e-0a66fa4bfdec" providerId="ADAL" clId="{B9259338-B6F1-488D-B652-FD8556EEBFA1}" dt="2026-03-10T10:16:07.260" v="510" actId="13926"/>
        <pc:sldMkLst>
          <pc:docMk/>
          <pc:sldMk cId="3918613678" sldId="7896"/>
        </pc:sldMkLst>
        <pc:spChg chg="mod">
          <ac:chgData name="DEROIN Michelle" userId="512704bc-313d-4938-818e-0a66fa4bfdec" providerId="ADAL" clId="{B9259338-B6F1-488D-B652-FD8556EEBFA1}" dt="2026-03-10T10:15:25.929" v="484" actId="20577"/>
          <ac:spMkLst>
            <pc:docMk/>
            <pc:sldMk cId="3918613678" sldId="7896"/>
            <ac:spMk id="2" creationId="{C726B950-A749-22E3-F47D-FBDA173D6F79}"/>
          </ac:spMkLst>
        </pc:spChg>
        <pc:spChg chg="mod">
          <ac:chgData name="DEROIN Michelle" userId="512704bc-313d-4938-818e-0a66fa4bfdec" providerId="ADAL" clId="{B9259338-B6F1-488D-B652-FD8556EEBFA1}" dt="2026-03-10T10:16:07.260" v="510" actId="13926"/>
          <ac:spMkLst>
            <pc:docMk/>
            <pc:sldMk cId="3918613678" sldId="7896"/>
            <ac:spMk id="3" creationId="{683FD107-9F4B-DA2D-719F-6EC233A2290F}"/>
          </ac:spMkLst>
        </pc:spChg>
        <pc:graphicFrameChg chg="mod modGraphic">
          <ac:chgData name="DEROIN Michelle" userId="512704bc-313d-4938-818e-0a66fa4bfdec" providerId="ADAL" clId="{B9259338-B6F1-488D-B652-FD8556EEBFA1}" dt="2026-03-10T10:15:28.381" v="486" actId="1076"/>
          <ac:graphicFrameMkLst>
            <pc:docMk/>
            <pc:sldMk cId="3918613678" sldId="7896"/>
            <ac:graphicFrameMk id="4" creationId="{0947DF6A-5113-B444-3008-88141183137A}"/>
          </ac:graphicFrameMkLst>
        </pc:graphicFrameChg>
      </pc:sldChg>
      <pc:sldChg chg="modSp mod">
        <pc:chgData name="DEROIN Michelle" userId="512704bc-313d-4938-818e-0a66fa4bfdec" providerId="ADAL" clId="{B9259338-B6F1-488D-B652-FD8556EEBFA1}" dt="2026-03-10T09:50:45.190" v="105" actId="20577"/>
        <pc:sldMkLst>
          <pc:docMk/>
          <pc:sldMk cId="3350667109" sldId="7897"/>
        </pc:sldMkLst>
        <pc:spChg chg="mod">
          <ac:chgData name="DEROIN Michelle" userId="512704bc-313d-4938-818e-0a66fa4bfdec" providerId="ADAL" clId="{B9259338-B6F1-488D-B652-FD8556EEBFA1}" dt="2026-03-10T09:47:10.525" v="76" actId="313"/>
          <ac:spMkLst>
            <pc:docMk/>
            <pc:sldMk cId="3350667109" sldId="7897"/>
            <ac:spMk id="2" creationId="{446A67D9-2362-9D92-E22F-C8D1681FAE1F}"/>
          </ac:spMkLst>
        </pc:spChg>
        <pc:spChg chg="mod">
          <ac:chgData name="DEROIN Michelle" userId="512704bc-313d-4938-818e-0a66fa4bfdec" providerId="ADAL" clId="{B9259338-B6F1-488D-B652-FD8556EEBFA1}" dt="2026-03-10T09:50:45.190" v="105" actId="20577"/>
          <ac:spMkLst>
            <pc:docMk/>
            <pc:sldMk cId="3350667109" sldId="7897"/>
            <ac:spMk id="3" creationId="{D377A96A-2844-FDED-6806-919618C693A7}"/>
          </ac:spMkLst>
        </pc:spChg>
        <pc:spChg chg="mod">
          <ac:chgData name="DEROIN Michelle" userId="512704bc-313d-4938-818e-0a66fa4bfdec" providerId="ADAL" clId="{B9259338-B6F1-488D-B652-FD8556EEBFA1}" dt="2026-03-10T09:49:32.378" v="98" actId="179"/>
          <ac:spMkLst>
            <pc:docMk/>
            <pc:sldMk cId="3350667109" sldId="7897"/>
            <ac:spMk id="6" creationId="{56A503A0-72CE-24BC-2D51-21DA661DFF1C}"/>
          </ac:spMkLst>
        </pc:spChg>
      </pc:sldChg>
      <pc:sldChg chg="addSp delSp modSp mod">
        <pc:chgData name="DEROIN Michelle" userId="512704bc-313d-4938-818e-0a66fa4bfdec" providerId="ADAL" clId="{B9259338-B6F1-488D-B652-FD8556EEBFA1}" dt="2026-03-10T10:26:51.823" v="588" actId="1076"/>
        <pc:sldMkLst>
          <pc:docMk/>
          <pc:sldMk cId="1327698937" sldId="7898"/>
        </pc:sldMkLst>
        <pc:spChg chg="mod">
          <ac:chgData name="DEROIN Michelle" userId="512704bc-313d-4938-818e-0a66fa4bfdec" providerId="ADAL" clId="{B9259338-B6F1-488D-B652-FD8556EEBFA1}" dt="2026-03-10T10:26:44.484" v="586" actId="14100"/>
          <ac:spMkLst>
            <pc:docMk/>
            <pc:sldMk cId="1327698937" sldId="7898"/>
            <ac:spMk id="105474" creationId="{588E72EB-37FE-C720-4220-C06A3D4F0F0C}"/>
          </ac:spMkLst>
        </pc:spChg>
        <pc:spChg chg="del mod">
          <ac:chgData name="DEROIN Michelle" userId="512704bc-313d-4938-818e-0a66fa4bfdec" providerId="ADAL" clId="{B9259338-B6F1-488D-B652-FD8556EEBFA1}" dt="2026-03-10T10:26:31.054" v="582" actId="478"/>
          <ac:spMkLst>
            <pc:docMk/>
            <pc:sldMk cId="1327698937" sldId="7898"/>
            <ac:spMk id="105475" creationId="{21A6D7B2-73C8-AA0B-C869-09471AD4F510}"/>
          </ac:spMkLst>
        </pc:spChg>
        <pc:spChg chg="mod">
          <ac:chgData name="DEROIN Michelle" userId="512704bc-313d-4938-818e-0a66fa4bfdec" providerId="ADAL" clId="{B9259338-B6F1-488D-B652-FD8556EEBFA1}" dt="2026-03-10T10:26:46.868" v="587" actId="6549"/>
          <ac:spMkLst>
            <pc:docMk/>
            <pc:sldMk cId="1327698937" sldId="7898"/>
            <ac:spMk id="105482" creationId="{3C37202E-2ECD-FCE0-1F83-89318298AC8A}"/>
          </ac:spMkLst>
        </pc:spChg>
        <pc:picChg chg="add mod">
          <ac:chgData name="DEROIN Michelle" userId="512704bc-313d-4938-818e-0a66fa4bfdec" providerId="ADAL" clId="{B9259338-B6F1-488D-B652-FD8556EEBFA1}" dt="2026-03-10T10:25:42.201" v="571" actId="1076"/>
          <ac:picMkLst>
            <pc:docMk/>
            <pc:sldMk cId="1327698937" sldId="7898"/>
            <ac:picMk id="1026" creationId="{7F28A7EA-F403-D581-BB44-672970DACBD3}"/>
          </ac:picMkLst>
        </pc:picChg>
        <pc:picChg chg="add mod">
          <ac:chgData name="DEROIN Michelle" userId="512704bc-313d-4938-818e-0a66fa4bfdec" providerId="ADAL" clId="{B9259338-B6F1-488D-B652-FD8556EEBFA1}" dt="2026-03-10T10:26:51.823" v="588" actId="1076"/>
          <ac:picMkLst>
            <pc:docMk/>
            <pc:sldMk cId="1327698937" sldId="7898"/>
            <ac:picMk id="1028" creationId="{BC927B73-E759-D37C-DF03-8DDA5D1D399B}"/>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373000-1CF1-4925-B940-802FCCF8B63B}"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fr-FR"/>
        </a:p>
      </dgm:t>
    </dgm:pt>
    <dgm:pt modelId="{DA360D0A-B3AC-4621-AB71-14E87D073E94}">
      <dgm:prSet custT="1"/>
      <dgm:spPr/>
      <dgm:t>
        <a:bodyPr/>
        <a:lstStyle/>
        <a:p>
          <a:pPr>
            <a:lnSpc>
              <a:spcPct val="100000"/>
            </a:lnSpc>
            <a:spcAft>
              <a:spcPts val="0"/>
            </a:spcAft>
          </a:pPr>
          <a:r>
            <a:rPr lang="fr-FR" sz="2000" b="1" dirty="0">
              <a:solidFill>
                <a:srgbClr val="002060"/>
              </a:solidFill>
              <a:latin typeface="Arial" panose="020B0604020202020204" pitchFamily="34" charset="0"/>
              <a:cs typeface="Arial" panose="020B0604020202020204" pitchFamily="34" charset="0"/>
            </a:rPr>
            <a:t>La procédure avec négociation</a:t>
          </a:r>
          <a:r>
            <a:rPr lang="fr-FR" sz="2000" b="0" dirty="0">
              <a:latin typeface="Arial" panose="020B0604020202020204" pitchFamily="34" charset="0"/>
              <a:cs typeface="Arial" panose="020B0604020202020204" pitchFamily="34" charset="0"/>
            </a:rPr>
            <a:t>, </a:t>
          </a:r>
        </a:p>
        <a:p>
          <a:pPr>
            <a:lnSpc>
              <a:spcPct val="100000"/>
            </a:lnSpc>
            <a:spcAft>
              <a:spcPts val="0"/>
            </a:spcAft>
          </a:pPr>
          <a:r>
            <a:rPr lang="fr-FR" sz="1600" b="0" dirty="0">
              <a:latin typeface="Arial" panose="020B0604020202020204" pitchFamily="34" charset="0"/>
              <a:cs typeface="Arial" panose="020B0604020202020204" pitchFamily="34" charset="0"/>
            </a:rPr>
            <a:t>si le marché à passer comporte des prestations de conception </a:t>
          </a:r>
          <a:endParaRPr lang="fr-FR" sz="1600" dirty="0">
            <a:latin typeface="Arial" panose="020B0604020202020204" pitchFamily="34" charset="0"/>
            <a:cs typeface="Arial" panose="020B0604020202020204" pitchFamily="34" charset="0"/>
          </a:endParaRPr>
        </a:p>
      </dgm:t>
    </dgm:pt>
    <dgm:pt modelId="{D85D4ABA-D3D7-4488-8879-E7B4177E0672}" type="parTrans" cxnId="{CEE27561-5D0D-4521-9E34-FED509D046FE}">
      <dgm:prSet/>
      <dgm:spPr/>
      <dgm:t>
        <a:bodyPr/>
        <a:lstStyle/>
        <a:p>
          <a:endParaRPr lang="fr-FR"/>
        </a:p>
      </dgm:t>
    </dgm:pt>
    <dgm:pt modelId="{FDC83A28-107C-42CF-9E98-AB9293F5B48E}" type="sibTrans" cxnId="{CEE27561-5D0D-4521-9E34-FED509D046FE}">
      <dgm:prSet/>
      <dgm:spPr/>
      <dgm:t>
        <a:bodyPr/>
        <a:lstStyle/>
        <a:p>
          <a:endParaRPr lang="fr-FR"/>
        </a:p>
      </dgm:t>
    </dgm:pt>
    <dgm:pt modelId="{896BCE7F-0CD6-4DC9-8270-9C46D6D383E9}">
      <dgm:prSet custT="1"/>
      <dgm:spPr/>
      <dgm:t>
        <a:bodyPr/>
        <a:lstStyle/>
        <a:p>
          <a:pPr>
            <a:lnSpc>
              <a:spcPct val="100000"/>
            </a:lnSpc>
            <a:spcAft>
              <a:spcPts val="0"/>
            </a:spcAft>
          </a:pPr>
          <a:r>
            <a:rPr lang="fr-FR" sz="2000" b="1" dirty="0">
              <a:solidFill>
                <a:srgbClr val="002060"/>
              </a:solidFill>
              <a:latin typeface="Arial" panose="020B0604020202020204" pitchFamily="34" charset="0"/>
              <a:cs typeface="Arial" panose="020B0604020202020204" pitchFamily="34" charset="0"/>
            </a:rPr>
            <a:t>Le dialogue compétitif</a:t>
          </a:r>
          <a:r>
            <a:rPr lang="fr-FR" sz="1800" b="0" dirty="0">
              <a:latin typeface="Arial" panose="020B0604020202020204" pitchFamily="34" charset="0"/>
              <a:cs typeface="Arial" panose="020B0604020202020204" pitchFamily="34" charset="0"/>
            </a:rPr>
            <a:t>, </a:t>
          </a:r>
        </a:p>
        <a:p>
          <a:pPr>
            <a:lnSpc>
              <a:spcPct val="100000"/>
            </a:lnSpc>
            <a:spcAft>
              <a:spcPts val="0"/>
            </a:spcAft>
          </a:pPr>
          <a:r>
            <a:rPr lang="fr-FR" sz="1600" b="0" dirty="0">
              <a:latin typeface="Arial" panose="020B0604020202020204" pitchFamily="34" charset="0"/>
              <a:cs typeface="Arial" panose="020B0604020202020204" pitchFamily="34" charset="0"/>
            </a:rPr>
            <a:t>(également en cas de prestations de conception)</a:t>
          </a:r>
          <a:endParaRPr lang="fr-FR" sz="1600" dirty="0">
            <a:latin typeface="Arial" panose="020B0604020202020204" pitchFamily="34" charset="0"/>
            <a:cs typeface="Arial" panose="020B0604020202020204" pitchFamily="34" charset="0"/>
          </a:endParaRPr>
        </a:p>
      </dgm:t>
    </dgm:pt>
    <dgm:pt modelId="{8017086E-3ADB-421C-8FD1-B3AEAE44B06E}" type="parTrans" cxnId="{6A8EE391-DCF8-45F9-93C5-23A0CA2C811A}">
      <dgm:prSet/>
      <dgm:spPr/>
      <dgm:t>
        <a:bodyPr/>
        <a:lstStyle/>
        <a:p>
          <a:endParaRPr lang="fr-FR"/>
        </a:p>
      </dgm:t>
    </dgm:pt>
    <dgm:pt modelId="{46BEEADF-E82D-41E8-822B-E6FE34BF0CC5}" type="sibTrans" cxnId="{6A8EE391-DCF8-45F9-93C5-23A0CA2C811A}">
      <dgm:prSet/>
      <dgm:spPr/>
      <dgm:t>
        <a:bodyPr/>
        <a:lstStyle/>
        <a:p>
          <a:endParaRPr lang="fr-FR"/>
        </a:p>
      </dgm:t>
    </dgm:pt>
    <dgm:pt modelId="{C237ADF3-C1CC-4DE9-8EEB-5683FD2ABC85}">
      <dgm:prSet custT="1"/>
      <dgm:spPr/>
      <dgm:t>
        <a:bodyPr/>
        <a:lstStyle/>
        <a:p>
          <a:r>
            <a:rPr lang="fr-FR" sz="2000" b="1" dirty="0">
              <a:solidFill>
                <a:srgbClr val="002060"/>
              </a:solidFill>
              <a:latin typeface="Arial" panose="020B0604020202020204" pitchFamily="34" charset="0"/>
              <a:cs typeface="Arial" panose="020B0604020202020204" pitchFamily="34" charset="0"/>
            </a:rPr>
            <a:t>ou l’appel d’offres restreint </a:t>
          </a:r>
          <a:r>
            <a:rPr lang="fr-FR" sz="1600" b="0" dirty="0">
              <a:solidFill>
                <a:srgbClr val="002060"/>
              </a:solidFill>
              <a:latin typeface="Arial" panose="020B0604020202020204" pitchFamily="34" charset="0"/>
              <a:cs typeface="Arial" panose="020B0604020202020204" pitchFamily="34" charset="0"/>
            </a:rPr>
            <a:t>(ou ouvert) </a:t>
          </a:r>
          <a:r>
            <a:rPr lang="fr-FR" sz="1600" b="0" dirty="0">
              <a:latin typeface="Arial" panose="020B0604020202020204" pitchFamily="34" charset="0"/>
              <a:cs typeface="Arial" panose="020B0604020202020204" pitchFamily="34" charset="0"/>
            </a:rPr>
            <a:t>si aucune mission de conception n’est confiée</a:t>
          </a:r>
          <a:r>
            <a:rPr lang="fr-FR" sz="1600" b="0" i="1" dirty="0">
              <a:latin typeface="Arial" panose="020B0604020202020204" pitchFamily="34" charset="0"/>
              <a:cs typeface="Arial" panose="020B0604020202020204" pitchFamily="34" charset="0"/>
            </a:rPr>
            <a:t>. (Exemple : pour la mission OPC)</a:t>
          </a:r>
          <a:endParaRPr lang="fr-FR" sz="1600" i="1" dirty="0">
            <a:latin typeface="Arial" panose="020B0604020202020204" pitchFamily="34" charset="0"/>
            <a:cs typeface="Arial" panose="020B0604020202020204" pitchFamily="34" charset="0"/>
          </a:endParaRPr>
        </a:p>
      </dgm:t>
    </dgm:pt>
    <dgm:pt modelId="{CF1FC84E-BCCF-44E1-8575-C8100A07C64A}" type="parTrans" cxnId="{03BF8767-E680-4AF2-866F-79DC067903AB}">
      <dgm:prSet/>
      <dgm:spPr/>
      <dgm:t>
        <a:bodyPr/>
        <a:lstStyle/>
        <a:p>
          <a:endParaRPr lang="fr-FR"/>
        </a:p>
      </dgm:t>
    </dgm:pt>
    <dgm:pt modelId="{A1339BCD-FE2D-4E9B-8CFE-C807A193496E}" type="sibTrans" cxnId="{03BF8767-E680-4AF2-866F-79DC067903AB}">
      <dgm:prSet/>
      <dgm:spPr/>
      <dgm:t>
        <a:bodyPr/>
        <a:lstStyle/>
        <a:p>
          <a:endParaRPr lang="fr-FR"/>
        </a:p>
      </dgm:t>
    </dgm:pt>
    <dgm:pt modelId="{461A5769-6980-4848-AFDD-F20851295C68}">
      <dgm:prSet custT="1"/>
      <dgm:spPr/>
      <dgm:t>
        <a:bodyPr/>
        <a:lstStyle/>
        <a:p>
          <a:r>
            <a:rPr lang="fr-FR" sz="2000" b="1" i="0" dirty="0">
              <a:latin typeface="Arial" panose="020B0604020202020204" pitchFamily="34" charset="0"/>
              <a:cs typeface="Arial" panose="020B0604020202020204" pitchFamily="34" charset="0"/>
            </a:rPr>
            <a:t>Le concours de maîtrise d’œuvre</a:t>
          </a:r>
        </a:p>
      </dgm:t>
    </dgm:pt>
    <dgm:pt modelId="{872E7295-EC78-47A9-A2CE-CA63D3FDCE3C}" type="parTrans" cxnId="{DF68B903-89CB-422C-98CF-9554FFC53B67}">
      <dgm:prSet/>
      <dgm:spPr/>
      <dgm:t>
        <a:bodyPr/>
        <a:lstStyle/>
        <a:p>
          <a:endParaRPr lang="fr-FR"/>
        </a:p>
      </dgm:t>
    </dgm:pt>
    <dgm:pt modelId="{D7F9901E-594A-437A-A58C-BD775EF6BB51}" type="sibTrans" cxnId="{DF68B903-89CB-422C-98CF-9554FFC53B67}">
      <dgm:prSet/>
      <dgm:spPr/>
      <dgm:t>
        <a:bodyPr/>
        <a:lstStyle/>
        <a:p>
          <a:endParaRPr lang="fr-FR"/>
        </a:p>
      </dgm:t>
    </dgm:pt>
    <dgm:pt modelId="{034EF8C7-6DE3-41BB-8858-AD47BF9A53EF}" type="pres">
      <dgm:prSet presAssocID="{4F373000-1CF1-4925-B940-802FCCF8B63B}" presName="compositeShape" presStyleCnt="0">
        <dgm:presLayoutVars>
          <dgm:dir/>
          <dgm:resizeHandles/>
        </dgm:presLayoutVars>
      </dgm:prSet>
      <dgm:spPr/>
    </dgm:pt>
    <dgm:pt modelId="{37B1033D-10D7-4828-9A8F-7C8969F4AD7C}" type="pres">
      <dgm:prSet presAssocID="{4F373000-1CF1-4925-B940-802FCCF8B63B}" presName="pyramid" presStyleLbl="node1" presStyleIdx="0" presStyleCnt="1" custScaleX="134032" custLinFactNeighborX="-12520" custLinFactNeighborY="1275"/>
      <dgm:spPr>
        <a:solidFill>
          <a:srgbClr val="0070C4"/>
        </a:solidFill>
      </dgm:spPr>
    </dgm:pt>
    <dgm:pt modelId="{32D0CF9C-0934-4353-8B2D-650F7270549B}" type="pres">
      <dgm:prSet presAssocID="{4F373000-1CF1-4925-B940-802FCCF8B63B}" presName="theList" presStyleCnt="0"/>
      <dgm:spPr/>
    </dgm:pt>
    <dgm:pt modelId="{90A3938B-6B14-4024-AF31-55B838311F7E}" type="pres">
      <dgm:prSet presAssocID="{DA360D0A-B3AC-4621-AB71-14E87D073E94}" presName="aNode" presStyleLbl="fgAcc1" presStyleIdx="0" presStyleCnt="4" custScaleX="152747" custScaleY="150966" custLinFactNeighborX="1664" custLinFactNeighborY="-5763">
        <dgm:presLayoutVars>
          <dgm:bulletEnabled val="1"/>
        </dgm:presLayoutVars>
      </dgm:prSet>
      <dgm:spPr/>
    </dgm:pt>
    <dgm:pt modelId="{4080E1F8-5EB1-4DBE-A19E-329E19EFA16C}" type="pres">
      <dgm:prSet presAssocID="{DA360D0A-B3AC-4621-AB71-14E87D073E94}" presName="aSpace" presStyleCnt="0"/>
      <dgm:spPr/>
    </dgm:pt>
    <dgm:pt modelId="{A702E0FF-8B64-4780-96ED-43D829AF9B9B}" type="pres">
      <dgm:prSet presAssocID="{896BCE7F-0CD6-4DC9-8270-9C46D6D383E9}" presName="aNode" presStyleLbl="fgAcc1" presStyleIdx="1" presStyleCnt="4" custScaleX="153410" custScaleY="150966" custLinFactY="7793" custLinFactNeighborX="17953" custLinFactNeighborY="100000">
        <dgm:presLayoutVars>
          <dgm:bulletEnabled val="1"/>
        </dgm:presLayoutVars>
      </dgm:prSet>
      <dgm:spPr/>
    </dgm:pt>
    <dgm:pt modelId="{8C1E4970-E9FF-4511-8E86-1256D84E4DE1}" type="pres">
      <dgm:prSet presAssocID="{896BCE7F-0CD6-4DC9-8270-9C46D6D383E9}" presName="aSpace" presStyleCnt="0"/>
      <dgm:spPr/>
    </dgm:pt>
    <dgm:pt modelId="{0D392606-D224-4777-93EE-8773C9E15CC2}" type="pres">
      <dgm:prSet presAssocID="{C237ADF3-C1CC-4DE9-8EEB-5683FD2ABC85}" presName="aNode" presStyleLbl="fgAcc1" presStyleIdx="2" presStyleCnt="4" custScaleX="153079" custScaleY="150966" custLinFactY="31168" custLinFactNeighborX="33380" custLinFactNeighborY="100000">
        <dgm:presLayoutVars>
          <dgm:bulletEnabled val="1"/>
        </dgm:presLayoutVars>
      </dgm:prSet>
      <dgm:spPr/>
    </dgm:pt>
    <dgm:pt modelId="{C26FD4A7-326F-44DF-A883-1A974AFB7C54}" type="pres">
      <dgm:prSet presAssocID="{C237ADF3-C1CC-4DE9-8EEB-5683FD2ABC85}" presName="aSpace" presStyleCnt="0"/>
      <dgm:spPr/>
    </dgm:pt>
    <dgm:pt modelId="{5C7D1E99-D161-4670-ABAA-60B82F4D8080}" type="pres">
      <dgm:prSet presAssocID="{461A5769-6980-4848-AFDD-F20851295C68}" presName="aNode" presStyleLbl="fgAcc1" presStyleIdx="3" presStyleCnt="4" custScaleX="155249" custScaleY="150966" custLinFactY="54467" custLinFactNeighborX="43402" custLinFactNeighborY="100000">
        <dgm:presLayoutVars>
          <dgm:bulletEnabled val="1"/>
        </dgm:presLayoutVars>
      </dgm:prSet>
      <dgm:spPr/>
    </dgm:pt>
    <dgm:pt modelId="{0F92BF4A-8415-4406-BE8D-F24AE44A6FE5}" type="pres">
      <dgm:prSet presAssocID="{461A5769-6980-4848-AFDD-F20851295C68}" presName="aSpace" presStyleCnt="0"/>
      <dgm:spPr/>
    </dgm:pt>
  </dgm:ptLst>
  <dgm:cxnLst>
    <dgm:cxn modelId="{DF68B903-89CB-422C-98CF-9554FFC53B67}" srcId="{4F373000-1CF1-4925-B940-802FCCF8B63B}" destId="{461A5769-6980-4848-AFDD-F20851295C68}" srcOrd="3" destOrd="0" parTransId="{872E7295-EC78-47A9-A2CE-CA63D3FDCE3C}" sibTransId="{D7F9901E-594A-437A-A58C-BD775EF6BB51}"/>
    <dgm:cxn modelId="{C97D3E2E-ABA7-4921-976D-979EF5CAC95A}" type="presOf" srcId="{C237ADF3-C1CC-4DE9-8EEB-5683FD2ABC85}" destId="{0D392606-D224-4777-93EE-8773C9E15CC2}" srcOrd="0" destOrd="0" presId="urn:microsoft.com/office/officeart/2005/8/layout/pyramid2"/>
    <dgm:cxn modelId="{CEE27561-5D0D-4521-9E34-FED509D046FE}" srcId="{4F373000-1CF1-4925-B940-802FCCF8B63B}" destId="{DA360D0A-B3AC-4621-AB71-14E87D073E94}" srcOrd="0" destOrd="0" parTransId="{D85D4ABA-D3D7-4488-8879-E7B4177E0672}" sibTransId="{FDC83A28-107C-42CF-9E98-AB9293F5B48E}"/>
    <dgm:cxn modelId="{C3034366-F685-4E72-BDDF-F8DB474091C4}" type="presOf" srcId="{896BCE7F-0CD6-4DC9-8270-9C46D6D383E9}" destId="{A702E0FF-8B64-4780-96ED-43D829AF9B9B}" srcOrd="0" destOrd="0" presId="urn:microsoft.com/office/officeart/2005/8/layout/pyramid2"/>
    <dgm:cxn modelId="{03BF8767-E680-4AF2-866F-79DC067903AB}" srcId="{4F373000-1CF1-4925-B940-802FCCF8B63B}" destId="{C237ADF3-C1CC-4DE9-8EEB-5683FD2ABC85}" srcOrd="2" destOrd="0" parTransId="{CF1FC84E-BCCF-44E1-8575-C8100A07C64A}" sibTransId="{A1339BCD-FE2D-4E9B-8CFE-C807A193496E}"/>
    <dgm:cxn modelId="{5CC5AE7F-CBDA-435F-8DF9-5D2BB9EAAD77}" type="presOf" srcId="{461A5769-6980-4848-AFDD-F20851295C68}" destId="{5C7D1E99-D161-4670-ABAA-60B82F4D8080}" srcOrd="0" destOrd="0" presId="urn:microsoft.com/office/officeart/2005/8/layout/pyramid2"/>
    <dgm:cxn modelId="{6A8EE391-DCF8-45F9-93C5-23A0CA2C811A}" srcId="{4F373000-1CF1-4925-B940-802FCCF8B63B}" destId="{896BCE7F-0CD6-4DC9-8270-9C46D6D383E9}" srcOrd="1" destOrd="0" parTransId="{8017086E-3ADB-421C-8FD1-B3AEAE44B06E}" sibTransId="{46BEEADF-E82D-41E8-822B-E6FE34BF0CC5}"/>
    <dgm:cxn modelId="{3F19FFAB-81B3-4958-8578-0270D25887C2}" type="presOf" srcId="{DA360D0A-B3AC-4621-AB71-14E87D073E94}" destId="{90A3938B-6B14-4024-AF31-55B838311F7E}" srcOrd="0" destOrd="0" presId="urn:microsoft.com/office/officeart/2005/8/layout/pyramid2"/>
    <dgm:cxn modelId="{0E80B0F1-A2C5-4F0A-A0CC-558FE4DC2C1E}" type="presOf" srcId="{4F373000-1CF1-4925-B940-802FCCF8B63B}" destId="{034EF8C7-6DE3-41BB-8858-AD47BF9A53EF}" srcOrd="0" destOrd="0" presId="urn:microsoft.com/office/officeart/2005/8/layout/pyramid2"/>
    <dgm:cxn modelId="{EA74792C-52FE-4488-AE59-DFA914CE4652}" type="presParOf" srcId="{034EF8C7-6DE3-41BB-8858-AD47BF9A53EF}" destId="{37B1033D-10D7-4828-9A8F-7C8969F4AD7C}" srcOrd="0" destOrd="0" presId="urn:microsoft.com/office/officeart/2005/8/layout/pyramid2"/>
    <dgm:cxn modelId="{19AA3273-138C-4234-B4C4-DB43CC151B18}" type="presParOf" srcId="{034EF8C7-6DE3-41BB-8858-AD47BF9A53EF}" destId="{32D0CF9C-0934-4353-8B2D-650F7270549B}" srcOrd="1" destOrd="0" presId="urn:microsoft.com/office/officeart/2005/8/layout/pyramid2"/>
    <dgm:cxn modelId="{8B623B12-4A4E-4D14-A816-BA74B2ABF26B}" type="presParOf" srcId="{32D0CF9C-0934-4353-8B2D-650F7270549B}" destId="{90A3938B-6B14-4024-AF31-55B838311F7E}" srcOrd="0" destOrd="0" presId="urn:microsoft.com/office/officeart/2005/8/layout/pyramid2"/>
    <dgm:cxn modelId="{E1312EF5-4363-47B8-8EE5-915686E0A129}" type="presParOf" srcId="{32D0CF9C-0934-4353-8B2D-650F7270549B}" destId="{4080E1F8-5EB1-4DBE-A19E-329E19EFA16C}" srcOrd="1" destOrd="0" presId="urn:microsoft.com/office/officeart/2005/8/layout/pyramid2"/>
    <dgm:cxn modelId="{DD44F654-A28C-4D23-90D1-3B003841B3C3}" type="presParOf" srcId="{32D0CF9C-0934-4353-8B2D-650F7270549B}" destId="{A702E0FF-8B64-4780-96ED-43D829AF9B9B}" srcOrd="2" destOrd="0" presId="urn:microsoft.com/office/officeart/2005/8/layout/pyramid2"/>
    <dgm:cxn modelId="{B596FBFF-A153-41F6-90C4-6B5DF3A8282A}" type="presParOf" srcId="{32D0CF9C-0934-4353-8B2D-650F7270549B}" destId="{8C1E4970-E9FF-4511-8E86-1256D84E4DE1}" srcOrd="3" destOrd="0" presId="urn:microsoft.com/office/officeart/2005/8/layout/pyramid2"/>
    <dgm:cxn modelId="{EEB07FC0-9FBD-41B9-8A7D-58C4DCC5F0B5}" type="presParOf" srcId="{32D0CF9C-0934-4353-8B2D-650F7270549B}" destId="{0D392606-D224-4777-93EE-8773C9E15CC2}" srcOrd="4" destOrd="0" presId="urn:microsoft.com/office/officeart/2005/8/layout/pyramid2"/>
    <dgm:cxn modelId="{DF98803F-3260-47E1-9A03-C2288F10CB21}" type="presParOf" srcId="{32D0CF9C-0934-4353-8B2D-650F7270549B}" destId="{C26FD4A7-326F-44DF-A883-1A974AFB7C54}" srcOrd="5" destOrd="0" presId="urn:microsoft.com/office/officeart/2005/8/layout/pyramid2"/>
    <dgm:cxn modelId="{E7B8D67B-8659-45D2-86B4-574C89874813}" type="presParOf" srcId="{32D0CF9C-0934-4353-8B2D-650F7270549B}" destId="{5C7D1E99-D161-4670-ABAA-60B82F4D8080}" srcOrd="6" destOrd="0" presId="urn:microsoft.com/office/officeart/2005/8/layout/pyramid2"/>
    <dgm:cxn modelId="{1E22E866-59E7-4E3E-95DA-84016324E03C}" type="presParOf" srcId="{32D0CF9C-0934-4353-8B2D-650F7270549B}" destId="{0F92BF4A-8415-4406-BE8D-F24AE44A6FE5}"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1033D-10D7-4828-9A8F-7C8969F4AD7C}">
      <dsp:nvSpPr>
        <dsp:cNvPr id="0" name=""/>
        <dsp:cNvSpPr/>
      </dsp:nvSpPr>
      <dsp:spPr>
        <a:xfrm>
          <a:off x="722883" y="0"/>
          <a:ext cx="6174753" cy="4606925"/>
        </a:xfrm>
        <a:prstGeom prst="triangle">
          <a:avLst/>
        </a:prstGeom>
        <a:solidFill>
          <a:srgbClr val="0070C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A3938B-6B14-4024-AF31-55B838311F7E}">
      <dsp:nvSpPr>
        <dsp:cNvPr id="0" name=""/>
        <dsp:cNvSpPr/>
      </dsp:nvSpPr>
      <dsp:spPr>
        <a:xfrm>
          <a:off x="3647121" y="457899"/>
          <a:ext cx="4574010" cy="85034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0"/>
            </a:spcAft>
            <a:buNone/>
          </a:pPr>
          <a:r>
            <a:rPr lang="fr-FR" sz="2000" b="1" kern="1200" dirty="0">
              <a:solidFill>
                <a:srgbClr val="002060"/>
              </a:solidFill>
              <a:latin typeface="Arial" panose="020B0604020202020204" pitchFamily="34" charset="0"/>
              <a:cs typeface="Arial" panose="020B0604020202020204" pitchFamily="34" charset="0"/>
            </a:rPr>
            <a:t>La procédure avec négociation</a:t>
          </a:r>
          <a:r>
            <a:rPr lang="fr-FR" sz="2000" b="0" kern="1200" dirty="0">
              <a:latin typeface="Arial" panose="020B0604020202020204" pitchFamily="34" charset="0"/>
              <a:cs typeface="Arial" panose="020B0604020202020204" pitchFamily="34" charset="0"/>
            </a:rPr>
            <a:t>, </a:t>
          </a:r>
        </a:p>
        <a:p>
          <a:pPr marL="0" lvl="0" indent="0" algn="ctr" defTabSz="889000">
            <a:lnSpc>
              <a:spcPct val="100000"/>
            </a:lnSpc>
            <a:spcBef>
              <a:spcPct val="0"/>
            </a:spcBef>
            <a:spcAft>
              <a:spcPts val="0"/>
            </a:spcAft>
            <a:buNone/>
          </a:pPr>
          <a:r>
            <a:rPr lang="fr-FR" sz="1600" b="0" kern="1200" dirty="0">
              <a:latin typeface="Arial" panose="020B0604020202020204" pitchFamily="34" charset="0"/>
              <a:cs typeface="Arial" panose="020B0604020202020204" pitchFamily="34" charset="0"/>
            </a:rPr>
            <a:t>si le marché à passer comporte des prestations de conception </a:t>
          </a:r>
          <a:endParaRPr lang="fr-FR" sz="1600" kern="1200" dirty="0">
            <a:latin typeface="Arial" panose="020B0604020202020204" pitchFamily="34" charset="0"/>
            <a:cs typeface="Arial" panose="020B0604020202020204" pitchFamily="34" charset="0"/>
          </a:endParaRPr>
        </a:p>
      </dsp:txBody>
      <dsp:txXfrm>
        <a:off x="3688631" y="499409"/>
        <a:ext cx="4490990" cy="767324"/>
      </dsp:txXfrm>
    </dsp:sp>
    <dsp:sp modelId="{A702E0FF-8B64-4780-96ED-43D829AF9B9B}">
      <dsp:nvSpPr>
        <dsp:cNvPr id="0" name=""/>
        <dsp:cNvSpPr/>
      </dsp:nvSpPr>
      <dsp:spPr>
        <a:xfrm>
          <a:off x="4124969" y="1497013"/>
          <a:ext cx="4593864" cy="85034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0"/>
            </a:spcAft>
            <a:buNone/>
          </a:pPr>
          <a:r>
            <a:rPr lang="fr-FR" sz="2000" b="1" kern="1200" dirty="0">
              <a:solidFill>
                <a:srgbClr val="002060"/>
              </a:solidFill>
              <a:latin typeface="Arial" panose="020B0604020202020204" pitchFamily="34" charset="0"/>
              <a:cs typeface="Arial" panose="020B0604020202020204" pitchFamily="34" charset="0"/>
            </a:rPr>
            <a:t>Le dialogue compétitif</a:t>
          </a:r>
          <a:r>
            <a:rPr lang="fr-FR" sz="1800" b="0" kern="1200" dirty="0">
              <a:latin typeface="Arial" panose="020B0604020202020204" pitchFamily="34" charset="0"/>
              <a:cs typeface="Arial" panose="020B0604020202020204" pitchFamily="34" charset="0"/>
            </a:rPr>
            <a:t>, </a:t>
          </a:r>
        </a:p>
        <a:p>
          <a:pPr marL="0" lvl="0" indent="0" algn="ctr" defTabSz="889000">
            <a:lnSpc>
              <a:spcPct val="100000"/>
            </a:lnSpc>
            <a:spcBef>
              <a:spcPct val="0"/>
            </a:spcBef>
            <a:spcAft>
              <a:spcPts val="0"/>
            </a:spcAft>
            <a:buNone/>
          </a:pPr>
          <a:r>
            <a:rPr lang="fr-FR" sz="1600" b="0" kern="1200" dirty="0">
              <a:latin typeface="Arial" panose="020B0604020202020204" pitchFamily="34" charset="0"/>
              <a:cs typeface="Arial" panose="020B0604020202020204" pitchFamily="34" charset="0"/>
            </a:rPr>
            <a:t>(également en cas de prestations de conception)</a:t>
          </a:r>
          <a:endParaRPr lang="fr-FR" sz="1600" kern="1200" dirty="0">
            <a:latin typeface="Arial" panose="020B0604020202020204" pitchFamily="34" charset="0"/>
            <a:cs typeface="Arial" panose="020B0604020202020204" pitchFamily="34" charset="0"/>
          </a:endParaRPr>
        </a:p>
      </dsp:txBody>
      <dsp:txXfrm>
        <a:off x="4166479" y="1538523"/>
        <a:ext cx="4510844" cy="767324"/>
      </dsp:txXfrm>
    </dsp:sp>
    <dsp:sp modelId="{0D392606-D224-4777-93EE-8773C9E15CC2}">
      <dsp:nvSpPr>
        <dsp:cNvPr id="0" name=""/>
        <dsp:cNvSpPr/>
      </dsp:nvSpPr>
      <dsp:spPr>
        <a:xfrm>
          <a:off x="4591886" y="2549430"/>
          <a:ext cx="4583952" cy="85034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002060"/>
              </a:solidFill>
              <a:latin typeface="Arial" panose="020B0604020202020204" pitchFamily="34" charset="0"/>
              <a:cs typeface="Arial" panose="020B0604020202020204" pitchFamily="34" charset="0"/>
            </a:rPr>
            <a:t>ou l’appel d’offres restreint </a:t>
          </a:r>
          <a:r>
            <a:rPr lang="fr-FR" sz="1600" b="0" kern="1200" dirty="0">
              <a:solidFill>
                <a:srgbClr val="002060"/>
              </a:solidFill>
              <a:latin typeface="Arial" panose="020B0604020202020204" pitchFamily="34" charset="0"/>
              <a:cs typeface="Arial" panose="020B0604020202020204" pitchFamily="34" charset="0"/>
            </a:rPr>
            <a:t>(ou ouvert) </a:t>
          </a:r>
          <a:r>
            <a:rPr lang="fr-FR" sz="1600" b="0" kern="1200" dirty="0">
              <a:latin typeface="Arial" panose="020B0604020202020204" pitchFamily="34" charset="0"/>
              <a:cs typeface="Arial" panose="020B0604020202020204" pitchFamily="34" charset="0"/>
            </a:rPr>
            <a:t>si aucune mission de conception n’est confiée</a:t>
          </a:r>
          <a:r>
            <a:rPr lang="fr-FR" sz="1600" b="0" i="1" kern="1200" dirty="0">
              <a:latin typeface="Arial" panose="020B0604020202020204" pitchFamily="34" charset="0"/>
              <a:cs typeface="Arial" panose="020B0604020202020204" pitchFamily="34" charset="0"/>
            </a:rPr>
            <a:t>. (Exemple : pour la mission OPC)</a:t>
          </a:r>
          <a:endParaRPr lang="fr-FR" sz="1600" i="1" kern="1200" dirty="0">
            <a:latin typeface="Arial" panose="020B0604020202020204" pitchFamily="34" charset="0"/>
            <a:cs typeface="Arial" panose="020B0604020202020204" pitchFamily="34" charset="0"/>
          </a:endParaRPr>
        </a:p>
      </dsp:txBody>
      <dsp:txXfrm>
        <a:off x="4633396" y="2590940"/>
        <a:ext cx="4500932" cy="767324"/>
      </dsp:txXfrm>
    </dsp:sp>
    <dsp:sp modelId="{5C7D1E99-D161-4670-ABAA-60B82F4D8080}">
      <dsp:nvSpPr>
        <dsp:cNvPr id="0" name=""/>
        <dsp:cNvSpPr/>
      </dsp:nvSpPr>
      <dsp:spPr>
        <a:xfrm>
          <a:off x="4859502" y="3601419"/>
          <a:ext cx="4648933" cy="85034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i="0" kern="1200" dirty="0">
              <a:latin typeface="Arial" panose="020B0604020202020204" pitchFamily="34" charset="0"/>
              <a:cs typeface="Arial" panose="020B0604020202020204" pitchFamily="34" charset="0"/>
            </a:rPr>
            <a:t>Le concours de maîtrise d’œuvre</a:t>
          </a:r>
        </a:p>
      </dsp:txBody>
      <dsp:txXfrm>
        <a:off x="4901012" y="3642929"/>
        <a:ext cx="4565913" cy="76732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C7FD16-9FD4-48F2-BB56-A14AACD234C1}" type="datetimeFigureOut">
              <a:rPr lang="fr-FR" smtClean="0"/>
              <a:t>10/03/2026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3CFD1-293D-41F8-908F-96DEBEA7FEA9}" type="slidenum">
              <a:rPr lang="fr-FR" smtClean="0"/>
              <a:t>‹N°›</a:t>
            </a:fld>
            <a:endParaRPr lang="fr-FR"/>
          </a:p>
        </p:txBody>
      </p:sp>
    </p:spTree>
    <p:extLst>
      <p:ext uri="{BB962C8B-B14F-4D97-AF65-F5344CB8AC3E}">
        <p14:creationId xmlns:p14="http://schemas.microsoft.com/office/powerpoint/2010/main" val="1606655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a:extLst>
              <a:ext uri="{FF2B5EF4-FFF2-40B4-BE49-F238E27FC236}">
                <a16:creationId xmlns:a16="http://schemas.microsoft.com/office/drawing/2014/main" id="{F60D53DA-2D4D-305D-5032-AF8BBD02A9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Espace réservé des notes 2">
            <a:extLst>
              <a:ext uri="{FF2B5EF4-FFF2-40B4-BE49-F238E27FC236}">
                <a16:creationId xmlns:a16="http://schemas.microsoft.com/office/drawing/2014/main" id="{C5A7A300-82C0-A848-7BED-16FDE8AFF55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5364" name="Espace réservé du numéro de diapositive 3">
            <a:extLst>
              <a:ext uri="{FF2B5EF4-FFF2-40B4-BE49-F238E27FC236}">
                <a16:creationId xmlns:a16="http://schemas.microsoft.com/office/drawing/2014/main" id="{69432870-A349-4E4A-D0C3-8AB0DEF60CB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A925560-F7A8-4E1F-A2F0-768FBF905459}" type="slidenum">
              <a:rPr lang="fr-FR" altLang="fr-FR" smtClean="0"/>
              <a:pPr/>
              <a:t>1</a:t>
            </a:fld>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B69D6-F705-2E5C-FA24-1CDC8D01888B}"/>
            </a:ext>
          </a:extLst>
        </p:cNvPr>
        <p:cNvGrpSpPr/>
        <p:nvPr/>
      </p:nvGrpSpPr>
      <p:grpSpPr>
        <a:xfrm>
          <a:off x="0" y="0"/>
          <a:ext cx="0" cy="0"/>
          <a:chOff x="0" y="0"/>
          <a:chExt cx="0" cy="0"/>
        </a:xfrm>
      </p:grpSpPr>
      <p:sp>
        <p:nvSpPr>
          <p:cNvPr id="107522" name="Espace réservé de l'image des diapositives 1">
            <a:extLst>
              <a:ext uri="{FF2B5EF4-FFF2-40B4-BE49-F238E27FC236}">
                <a16:creationId xmlns:a16="http://schemas.microsoft.com/office/drawing/2014/main" id="{39461EB8-E137-E4E9-DBD0-1F6B77E178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Espace réservé des commentaires 2">
            <a:extLst>
              <a:ext uri="{FF2B5EF4-FFF2-40B4-BE49-F238E27FC236}">
                <a16:creationId xmlns:a16="http://schemas.microsoft.com/office/drawing/2014/main" id="{78C5E732-CA27-2155-A439-CB672006D9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7524" name="Espace réservé du numéro de diapositive 3">
            <a:extLst>
              <a:ext uri="{FF2B5EF4-FFF2-40B4-BE49-F238E27FC236}">
                <a16:creationId xmlns:a16="http://schemas.microsoft.com/office/drawing/2014/main" id="{775BA13D-1959-AA03-B0FF-E59D189EDC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1FC98A5-86E7-4D7C-8348-803E5C0FB671}" type="slidenum">
              <a:rPr lang="fr-FR" altLang="fr-FR" smtClean="0"/>
              <a:pPr/>
              <a:t>2</a:t>
            </a:fld>
            <a:endParaRPr lang="fr-FR" altLang="fr-FR"/>
          </a:p>
        </p:txBody>
      </p:sp>
    </p:spTree>
    <p:extLst>
      <p:ext uri="{BB962C8B-B14F-4D97-AF65-F5344CB8AC3E}">
        <p14:creationId xmlns:p14="http://schemas.microsoft.com/office/powerpoint/2010/main" val="3375715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CF800-EA6D-E8B1-4487-36BB89310D7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CAA3BB8-9298-F5F8-79E0-3048EEE4C81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8609249-32DB-6F5A-7DE0-DDCE2F25F78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B5C9AAA-D62B-BB70-921B-660CB692A474}"/>
              </a:ext>
            </a:extLst>
          </p:cNvPr>
          <p:cNvSpPr>
            <a:spLocks noGrp="1"/>
          </p:cNvSpPr>
          <p:nvPr>
            <p:ph type="sldNum" sz="quarter" idx="5"/>
          </p:nvPr>
        </p:nvSpPr>
        <p:spPr/>
        <p:txBody>
          <a:bodyPr/>
          <a:lstStyle/>
          <a:p>
            <a:fld id="{9F4C36C3-7EA1-4D1A-A565-0E8E4AC5B30D}" type="slidenum">
              <a:rPr lang="fr-FR" smtClean="0"/>
              <a:t>3</a:t>
            </a:fld>
            <a:endParaRPr lang="fr-FR"/>
          </a:p>
        </p:txBody>
      </p:sp>
    </p:spTree>
    <p:extLst>
      <p:ext uri="{BB962C8B-B14F-4D97-AF65-F5344CB8AC3E}">
        <p14:creationId xmlns:p14="http://schemas.microsoft.com/office/powerpoint/2010/main" val="3305517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F4C36C3-7EA1-4D1A-A565-0E8E4AC5B30D}" type="slidenum">
              <a:rPr lang="fr-FR" smtClean="0"/>
              <a:t>4</a:t>
            </a:fld>
            <a:endParaRPr lang="fr-FR"/>
          </a:p>
        </p:txBody>
      </p:sp>
    </p:spTree>
    <p:extLst>
      <p:ext uri="{BB962C8B-B14F-4D97-AF65-F5344CB8AC3E}">
        <p14:creationId xmlns:p14="http://schemas.microsoft.com/office/powerpoint/2010/main" val="2388076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3E867-2769-BAF1-B8A8-4D7F94908B0A}"/>
            </a:ext>
          </a:extLst>
        </p:cNvPr>
        <p:cNvGrpSpPr/>
        <p:nvPr/>
      </p:nvGrpSpPr>
      <p:grpSpPr>
        <a:xfrm>
          <a:off x="0" y="0"/>
          <a:ext cx="0" cy="0"/>
          <a:chOff x="0" y="0"/>
          <a:chExt cx="0" cy="0"/>
        </a:xfrm>
      </p:grpSpPr>
      <p:sp>
        <p:nvSpPr>
          <p:cNvPr id="107522" name="Espace réservé de l'image des diapositives 1">
            <a:extLst>
              <a:ext uri="{FF2B5EF4-FFF2-40B4-BE49-F238E27FC236}">
                <a16:creationId xmlns:a16="http://schemas.microsoft.com/office/drawing/2014/main" id="{8ACAA4AD-587A-3036-38C4-F1B5A3D8B0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Espace réservé des commentaires 2">
            <a:extLst>
              <a:ext uri="{FF2B5EF4-FFF2-40B4-BE49-F238E27FC236}">
                <a16:creationId xmlns:a16="http://schemas.microsoft.com/office/drawing/2014/main" id="{9CE0EFEB-A53C-BE06-C2F3-1E7F0F4E7D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7524" name="Espace réservé du numéro de diapositive 3">
            <a:extLst>
              <a:ext uri="{FF2B5EF4-FFF2-40B4-BE49-F238E27FC236}">
                <a16:creationId xmlns:a16="http://schemas.microsoft.com/office/drawing/2014/main" id="{9D820B96-4A64-7626-761F-CFF9EAFFBB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1FC98A5-86E7-4D7C-8348-803E5C0FB671}" type="slidenum">
              <a:rPr lang="fr-FR" altLang="fr-FR" smtClean="0"/>
              <a:pPr/>
              <a:t>9</a:t>
            </a:fld>
            <a:endParaRPr lang="fr-FR" altLang="fr-FR"/>
          </a:p>
        </p:txBody>
      </p:sp>
    </p:spTree>
    <p:extLst>
      <p:ext uri="{BB962C8B-B14F-4D97-AF65-F5344CB8AC3E}">
        <p14:creationId xmlns:p14="http://schemas.microsoft.com/office/powerpoint/2010/main" val="2832913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F85664A8-AB68-7471-3335-01D2891BDFCD}"/>
              </a:ext>
            </a:extLst>
          </p:cNvPr>
          <p:cNvSpPr>
            <a:spLocks noGrp="1" noRot="1" noChangeAspect="1" noChangeArrowheads="1" noTextEdit="1"/>
          </p:cNvSpPr>
          <p:nvPr>
            <p:ph type="sldImg"/>
          </p:nvPr>
        </p:nvSpPr>
        <p:spPr>
          <a:xfrm>
            <a:off x="93663" y="746125"/>
            <a:ext cx="6621462" cy="3725863"/>
          </a:xfrm>
          <a:ln/>
        </p:spPr>
      </p:sp>
      <p:sp>
        <p:nvSpPr>
          <p:cNvPr id="36867" name="Espace réservé des commentaires 2">
            <a:extLst>
              <a:ext uri="{FF2B5EF4-FFF2-40B4-BE49-F238E27FC236}">
                <a16:creationId xmlns:a16="http://schemas.microsoft.com/office/drawing/2014/main" id="{B51A3CBE-0C94-04BF-6391-C46D7AAFE6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Times New Roman" panose="02020603050405020304" pitchFamily="18" charset="0"/>
            </a:endParaRPr>
          </a:p>
        </p:txBody>
      </p:sp>
      <p:sp>
        <p:nvSpPr>
          <p:cNvPr id="36868" name="Espace réservé du numéro de diapositive 3">
            <a:extLst>
              <a:ext uri="{FF2B5EF4-FFF2-40B4-BE49-F238E27FC236}">
                <a16:creationId xmlns:a16="http://schemas.microsoft.com/office/drawing/2014/main" id="{188FB434-C07C-4496-ADB1-F833237BC0AD}"/>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9pPr>
          </a:lstStyle>
          <a:p>
            <a:pPr>
              <a:spcBef>
                <a:spcPct val="0"/>
              </a:spcBef>
            </a:pPr>
            <a:fld id="{B90450E1-A771-4559-A91A-EBDAAD818829}" type="slidenum">
              <a:rPr lang="fr-FR" altLang="fr-FR" smtClean="0">
                <a:latin typeface="Calibri" panose="020F0502020204030204" pitchFamily="34" charset="0"/>
              </a:rPr>
              <a:pPr>
                <a:spcBef>
                  <a:spcPct val="0"/>
                </a:spcBef>
              </a:pPr>
              <a:t>10</a:t>
            </a:fld>
            <a:endParaRPr lang="fr-FR" altLang="fr-FR">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E7A2CD3-A87C-BE27-5812-180D2D8719D6}"/>
            </a:ext>
          </a:extLst>
        </p:cNvPr>
        <p:cNvGrpSpPr/>
        <p:nvPr/>
      </p:nvGrpSpPr>
      <p:grpSpPr>
        <a:xfrm>
          <a:off x="0" y="0"/>
          <a:ext cx="0" cy="0"/>
          <a:chOff x="0" y="0"/>
          <a:chExt cx="0" cy="0"/>
        </a:xfrm>
      </p:grpSpPr>
      <p:sp>
        <p:nvSpPr>
          <p:cNvPr id="152578" name="Rectangle 22">
            <a:extLst>
              <a:ext uri="{FF2B5EF4-FFF2-40B4-BE49-F238E27FC236}">
                <a16:creationId xmlns:a16="http://schemas.microsoft.com/office/drawing/2014/main" id="{2A914ACB-6AD0-A9C1-31B2-D2652EF0A1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69A8B3-9893-4FC3-8388-2A4620FE2FA6}" type="slidenum">
              <a:rPr lang="en-GB" altLang="fr-FR"/>
              <a:pPr>
                <a:spcBef>
                  <a:spcPct val="0"/>
                </a:spcBef>
              </a:pPr>
              <a:t>11</a:t>
            </a:fld>
            <a:endParaRPr lang="en-GB" altLang="fr-FR"/>
          </a:p>
        </p:txBody>
      </p:sp>
      <p:sp>
        <p:nvSpPr>
          <p:cNvPr id="152579" name="Text Box 3">
            <a:extLst>
              <a:ext uri="{FF2B5EF4-FFF2-40B4-BE49-F238E27FC236}">
                <a16:creationId xmlns:a16="http://schemas.microsoft.com/office/drawing/2014/main" id="{C1C7B585-20F6-98E5-109A-C501B547DDEF}"/>
              </a:ext>
            </a:extLst>
          </p:cNvPr>
          <p:cNvSpPr txBox="1">
            <a:spLocks noChangeArrowheads="1"/>
          </p:cNvSpPr>
          <p:nvPr/>
        </p:nvSpPr>
        <p:spPr bwMode="auto">
          <a:xfrm>
            <a:off x="3886200" y="8680450"/>
            <a:ext cx="29511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3E8CED66-D6D4-4D21-83A3-E035306A9968}" type="slidenum">
              <a:rPr lang="en-GB" altLang="fr-FR">
                <a:solidFill>
                  <a:srgbClr val="000000"/>
                </a:solidFill>
                <a:latin typeface="Times New Roman" panose="02020603050405020304" pitchFamily="18" charset="0"/>
              </a:rPr>
              <a:pPr algn="r" eaLnBrk="1" hangingPunct="1">
                <a:spcBef>
                  <a:spcPct val="0"/>
                </a:spcBef>
              </a:pPr>
              <a:t>11</a:t>
            </a:fld>
            <a:endParaRPr lang="en-GB" altLang="fr-FR">
              <a:solidFill>
                <a:srgbClr val="000000"/>
              </a:solidFill>
              <a:latin typeface="Times New Roman" panose="02020603050405020304" pitchFamily="18" charset="0"/>
            </a:endParaRPr>
          </a:p>
        </p:txBody>
      </p:sp>
      <p:sp>
        <p:nvSpPr>
          <p:cNvPr id="152580" name="Text Box 6">
            <a:extLst>
              <a:ext uri="{FF2B5EF4-FFF2-40B4-BE49-F238E27FC236}">
                <a16:creationId xmlns:a16="http://schemas.microsoft.com/office/drawing/2014/main" id="{F8F208AB-0FA3-E7A8-12C7-FCF4C6B4D17B}"/>
              </a:ext>
            </a:extLst>
          </p:cNvPr>
          <p:cNvSpPr txBox="1">
            <a:spLocks noChangeArrowheads="1"/>
          </p:cNvSpPr>
          <p:nvPr/>
        </p:nvSpPr>
        <p:spPr bwMode="auto">
          <a:xfrm>
            <a:off x="3886200" y="8682038"/>
            <a:ext cx="29733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CA284EA3-722E-49D2-8D32-5E9645045FE7}" type="slidenum">
              <a:rPr lang="en-GB" altLang="fr-FR">
                <a:solidFill>
                  <a:srgbClr val="000000"/>
                </a:solidFill>
              </a:rPr>
              <a:pPr algn="r" eaLnBrk="1" hangingPunct="1">
                <a:spcBef>
                  <a:spcPct val="0"/>
                </a:spcBef>
              </a:pPr>
              <a:t>11</a:t>
            </a:fld>
            <a:endParaRPr lang="en-GB" altLang="fr-FR">
              <a:solidFill>
                <a:srgbClr val="000000"/>
              </a:solidFill>
            </a:endParaRPr>
          </a:p>
        </p:txBody>
      </p:sp>
    </p:spTree>
    <p:extLst>
      <p:ext uri="{BB962C8B-B14F-4D97-AF65-F5344CB8AC3E}">
        <p14:creationId xmlns:p14="http://schemas.microsoft.com/office/powerpoint/2010/main" val="139323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F4C36C3-7EA1-4D1A-A565-0E8E4AC5B30D}" type="slidenum">
              <a:rPr lang="fr-FR" smtClean="0"/>
              <a:t>12</a:t>
            </a:fld>
            <a:endParaRPr lang="fr-FR"/>
          </a:p>
        </p:txBody>
      </p:sp>
    </p:spTree>
    <p:extLst>
      <p:ext uri="{BB962C8B-B14F-4D97-AF65-F5344CB8AC3E}">
        <p14:creationId xmlns:p14="http://schemas.microsoft.com/office/powerpoint/2010/main" val="395942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8" name="Rectangle 22">
            <a:extLst>
              <a:ext uri="{FF2B5EF4-FFF2-40B4-BE49-F238E27FC236}">
                <a16:creationId xmlns:a16="http://schemas.microsoft.com/office/drawing/2014/main" id="{7CDE21B2-167D-4BD4-ECED-8FC6773749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69A8B3-9893-4FC3-8388-2A4620FE2FA6}" type="slidenum">
              <a:rPr lang="en-GB" altLang="fr-FR"/>
              <a:pPr>
                <a:spcBef>
                  <a:spcPct val="0"/>
                </a:spcBef>
              </a:pPr>
              <a:t>13</a:t>
            </a:fld>
            <a:endParaRPr lang="en-GB" altLang="fr-FR"/>
          </a:p>
        </p:txBody>
      </p:sp>
      <p:sp>
        <p:nvSpPr>
          <p:cNvPr id="152579" name="Text Box 3">
            <a:extLst>
              <a:ext uri="{FF2B5EF4-FFF2-40B4-BE49-F238E27FC236}">
                <a16:creationId xmlns:a16="http://schemas.microsoft.com/office/drawing/2014/main" id="{4D35B78C-94D8-CFB2-CA51-3C3D9F768D50}"/>
              </a:ext>
            </a:extLst>
          </p:cNvPr>
          <p:cNvSpPr txBox="1">
            <a:spLocks noChangeArrowheads="1"/>
          </p:cNvSpPr>
          <p:nvPr/>
        </p:nvSpPr>
        <p:spPr bwMode="auto">
          <a:xfrm>
            <a:off x="3886200" y="8680450"/>
            <a:ext cx="29511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3E8CED66-D6D4-4D21-83A3-E035306A9968}" type="slidenum">
              <a:rPr lang="en-GB" altLang="fr-FR">
                <a:solidFill>
                  <a:srgbClr val="000000"/>
                </a:solidFill>
                <a:latin typeface="Times New Roman" panose="02020603050405020304" pitchFamily="18" charset="0"/>
              </a:rPr>
              <a:pPr algn="r" eaLnBrk="1" hangingPunct="1">
                <a:spcBef>
                  <a:spcPct val="0"/>
                </a:spcBef>
              </a:pPr>
              <a:t>13</a:t>
            </a:fld>
            <a:endParaRPr lang="en-GB" altLang="fr-FR">
              <a:solidFill>
                <a:srgbClr val="000000"/>
              </a:solidFill>
              <a:latin typeface="Times New Roman" panose="02020603050405020304" pitchFamily="18" charset="0"/>
            </a:endParaRPr>
          </a:p>
        </p:txBody>
      </p:sp>
      <p:sp>
        <p:nvSpPr>
          <p:cNvPr id="152580" name="Text Box 6">
            <a:extLst>
              <a:ext uri="{FF2B5EF4-FFF2-40B4-BE49-F238E27FC236}">
                <a16:creationId xmlns:a16="http://schemas.microsoft.com/office/drawing/2014/main" id="{3F3C6C3F-F89A-53ED-6A77-70B435559229}"/>
              </a:ext>
            </a:extLst>
          </p:cNvPr>
          <p:cNvSpPr txBox="1">
            <a:spLocks noChangeArrowheads="1"/>
          </p:cNvSpPr>
          <p:nvPr/>
        </p:nvSpPr>
        <p:spPr bwMode="auto">
          <a:xfrm>
            <a:off x="3886200" y="8682038"/>
            <a:ext cx="29733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CA284EA3-722E-49D2-8D32-5E9645045FE7}" type="slidenum">
              <a:rPr lang="en-GB" altLang="fr-FR">
                <a:solidFill>
                  <a:srgbClr val="000000"/>
                </a:solidFill>
              </a:rPr>
              <a:pPr algn="r" eaLnBrk="1" hangingPunct="1">
                <a:spcBef>
                  <a:spcPct val="0"/>
                </a:spcBef>
              </a:pPr>
              <a:t>13</a:t>
            </a:fld>
            <a:endParaRPr lang="en-GB" altLang="fr-FR">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2923A4-F241-7B6E-5C97-8DB128A45BD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A28D896-1EE2-8147-3A05-90807FF24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4791658-27BF-BBBA-616F-3BC9CAD9C9F3}"/>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34FAC84D-D2F4-7646-81F1-B4887B59924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92F3DFB-B684-5FAF-98AD-1FDA3FCA7C78}"/>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66153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EB1A61-8939-DCA9-4FAB-BCB0D427C38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79AB76C-59F9-B34E-8EA8-43D57D121FC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3073C0E-B9DE-AFEC-2B19-26B6B1436E90}"/>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7B1AE5ED-5613-0725-B338-6ECC91B109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B694A4-9292-145F-8A6D-922DECE6B0A0}"/>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115604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8470267-5CC1-598D-2834-09AC2E7F24E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00D8EC5-0D67-BCA1-7C8F-E16D405DA01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39990F8-58F9-6697-1E06-205E534D3409}"/>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6DA5473C-41CF-822B-3892-B4717C556B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BEC6EE-C3D2-FF61-A5F1-DB0E074E3B3D}"/>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805225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35360" y="260648"/>
            <a:ext cx="11521280" cy="490066"/>
          </a:xfrm>
          <a:solidFill>
            <a:srgbClr val="0D0DAB"/>
          </a:solidFill>
        </p:spPr>
        <p:txBody>
          <a:bodyPr>
            <a:noAutofit/>
          </a:bodyPr>
          <a:lstStyle>
            <a:lvl1pPr algn="r">
              <a:defRPr sz="2400">
                <a:solidFill>
                  <a:schemeClr val="bg1"/>
                </a:solidFill>
                <a:latin typeface="Arial" pitchFamily="34" charset="0"/>
                <a:cs typeface="Arial" pitchFamily="34" charset="0"/>
              </a:defRPr>
            </a:lvl1pPr>
          </a:lstStyle>
          <a:p>
            <a:r>
              <a:rPr lang="fr-FR"/>
              <a:t>Modifiez le style du titre</a:t>
            </a:r>
            <a:endParaRPr lang="fr-FR" dirty="0"/>
          </a:p>
        </p:txBody>
      </p:sp>
      <p:sp>
        <p:nvSpPr>
          <p:cNvPr id="3" name="Espace réservé du contenu 2"/>
          <p:cNvSpPr>
            <a:spLocks noGrp="1"/>
          </p:cNvSpPr>
          <p:nvPr>
            <p:ph idx="1"/>
          </p:nvPr>
        </p:nvSpPr>
        <p:spPr>
          <a:xfrm>
            <a:off x="335360" y="1095201"/>
            <a:ext cx="11425269" cy="5001419"/>
          </a:xfrm>
        </p:spPr>
        <p:txBody>
          <a:bodyPr/>
          <a:lstStyle>
            <a:lvl1pPr>
              <a:defRPr>
                <a:latin typeface="Arial" pitchFamily="34" charset="0"/>
                <a:cs typeface="Arial" pitchFamily="34" charset="0"/>
              </a:defRPr>
            </a:lvl1pPr>
            <a:lvl2pPr>
              <a:defRPr>
                <a:solidFill>
                  <a:srgbClr val="C00000"/>
                </a:solidFill>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marL="1371600" indent="0">
              <a:buNone/>
              <a:defRPr>
                <a:latin typeface="Arial" pitchFamily="34" charset="0"/>
                <a:cs typeface="Arial"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u texte 12"/>
          <p:cNvSpPr>
            <a:spLocks noGrp="1"/>
          </p:cNvSpPr>
          <p:nvPr>
            <p:ph type="body" sz="quarter" idx="12"/>
          </p:nvPr>
        </p:nvSpPr>
        <p:spPr>
          <a:xfrm>
            <a:off x="875276" y="6381576"/>
            <a:ext cx="4321141" cy="431800"/>
          </a:xfrm>
        </p:spPr>
        <p:txBody>
          <a:bodyPr>
            <a:noAutofit/>
          </a:bodyPr>
          <a:lstStyle>
            <a:lvl1pPr marL="0" marR="0" indent="0" algn="l" defTabSz="685800" rtl="0" eaLnBrk="1" fontAlgn="auto" latinLnBrk="0" hangingPunct="1">
              <a:lnSpc>
                <a:spcPct val="100000"/>
              </a:lnSpc>
              <a:spcBef>
                <a:spcPct val="20000"/>
              </a:spcBef>
              <a:spcAft>
                <a:spcPts val="0"/>
              </a:spcAft>
              <a:buClrTx/>
              <a:buSzTx/>
              <a:buFontTx/>
              <a:buNone/>
              <a:tabLst/>
              <a:defRPr sz="900" baseline="0">
                <a:latin typeface="Arial" pitchFamily="34" charset="0"/>
                <a:cs typeface="Arial" pitchFamily="34" charset="0"/>
              </a:defRPr>
            </a:lvl1pPr>
            <a:lvl2pPr marL="342900" indent="0">
              <a:buFontTx/>
              <a:buNone/>
              <a:defRPr sz="1050"/>
            </a:lvl2pPr>
            <a:lvl3pPr marL="685800" indent="0">
              <a:buFontTx/>
              <a:buNone/>
              <a:defRPr sz="1050"/>
            </a:lvl3pPr>
            <a:lvl4pPr marL="1028700" indent="0">
              <a:buFontTx/>
              <a:buNone/>
              <a:defRPr sz="1050"/>
            </a:lvl4pPr>
            <a:lvl5pPr marL="1371600" indent="0">
              <a:buFontTx/>
              <a:buNone/>
              <a:defRPr sz="1050"/>
            </a:lvl5pPr>
          </a:lstStyle>
          <a:p>
            <a:pPr lvl="0"/>
            <a:r>
              <a:rPr lang="fr-FR"/>
              <a:t>Modifiez les styles du texte du masque</a:t>
            </a:r>
          </a:p>
          <a:p>
            <a:pPr lvl="1"/>
            <a:r>
              <a:rPr lang="fr-FR"/>
              <a:t>Deuxième niveau</a:t>
            </a:r>
          </a:p>
        </p:txBody>
      </p:sp>
      <p:sp>
        <p:nvSpPr>
          <p:cNvPr id="10" name="Espace réservé du texte 3"/>
          <p:cNvSpPr>
            <a:spLocks noGrp="1"/>
          </p:cNvSpPr>
          <p:nvPr>
            <p:ph type="body" sz="quarter" idx="13"/>
          </p:nvPr>
        </p:nvSpPr>
        <p:spPr>
          <a:xfrm>
            <a:off x="7869755" y="6401116"/>
            <a:ext cx="3359680" cy="215553"/>
          </a:xfrm>
        </p:spPr>
        <p:txBody>
          <a:bodyPr>
            <a:noAutofit/>
          </a:bodyPr>
          <a:lstStyle>
            <a:lvl1pPr marL="0" indent="0">
              <a:buNone/>
              <a:defRPr sz="1050" baseline="0">
                <a:latin typeface="Arial" pitchFamily="34" charset="0"/>
                <a:cs typeface="Arial" pitchFamily="34" charset="0"/>
              </a:defRPr>
            </a:lvl1pPr>
          </a:lstStyle>
          <a:p>
            <a:pPr lvl="0"/>
            <a:r>
              <a:rPr lang="fr-FR" dirty="0"/>
              <a:t>Modifiez les styles du texte du masque</a:t>
            </a:r>
          </a:p>
        </p:txBody>
      </p:sp>
      <p:sp>
        <p:nvSpPr>
          <p:cNvPr id="6" name="Espace réservé du numéro de diapositive 5"/>
          <p:cNvSpPr>
            <a:spLocks noGrp="1"/>
          </p:cNvSpPr>
          <p:nvPr>
            <p:ph type="sldNum" sz="quarter" idx="14"/>
          </p:nvPr>
        </p:nvSpPr>
        <p:spPr/>
        <p:txBody>
          <a:bodyPr/>
          <a:lstStyle>
            <a:lvl1pPr>
              <a:defRPr/>
            </a:lvl1pPr>
          </a:lstStyle>
          <a:p>
            <a:pPr>
              <a:defRPr/>
            </a:pPr>
            <a:fld id="{0F991882-63D7-402A-AB34-B32F97BBDF34}" type="slidenum">
              <a:rPr lang="fr-FR" altLang="fr-FR"/>
              <a:pPr>
                <a:defRPr/>
              </a:pPr>
              <a:t>‹N°›</a:t>
            </a:fld>
            <a:endParaRPr lang="fr-FR" altLang="fr-FR" dirty="0"/>
          </a:p>
        </p:txBody>
      </p:sp>
    </p:spTree>
    <p:extLst>
      <p:ext uri="{BB962C8B-B14F-4D97-AF65-F5344CB8AC3E}">
        <p14:creationId xmlns:p14="http://schemas.microsoft.com/office/powerpoint/2010/main" val="1690389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re de section">
    <p:spTree>
      <p:nvGrpSpPr>
        <p:cNvPr id="1" name=""/>
        <p:cNvGrpSpPr/>
        <p:nvPr/>
      </p:nvGrpSpPr>
      <p:grpSpPr>
        <a:xfrm>
          <a:off x="0" y="0"/>
          <a:ext cx="0" cy="0"/>
          <a:chOff x="0" y="0"/>
          <a:chExt cx="0" cy="0"/>
        </a:xfrm>
      </p:grpSpPr>
      <p:sp>
        <p:nvSpPr>
          <p:cNvPr id="13" name="Espace réservé du texte 12"/>
          <p:cNvSpPr>
            <a:spLocks noGrp="1"/>
          </p:cNvSpPr>
          <p:nvPr>
            <p:ph type="body" sz="quarter" idx="12"/>
          </p:nvPr>
        </p:nvSpPr>
        <p:spPr>
          <a:xfrm>
            <a:off x="875275" y="6381576"/>
            <a:ext cx="4321141" cy="431800"/>
          </a:xfrm>
        </p:spPr>
        <p:txBody>
          <a:bodyPr>
            <a:noAutofit/>
          </a:bodyPr>
          <a:lstStyle>
            <a:lvl1pPr marL="0" indent="0">
              <a:buFontTx/>
              <a:buNone/>
              <a:defRPr sz="1200" baseline="0">
                <a:latin typeface="Arial" pitchFamily="34" charset="0"/>
                <a:cs typeface="Arial" pitchFamily="34" charset="0"/>
              </a:defRPr>
            </a:lvl1pPr>
            <a:lvl2pPr marL="457200" indent="0">
              <a:buFontTx/>
              <a:buNone/>
              <a:defRPr sz="1400"/>
            </a:lvl2pPr>
            <a:lvl3pPr marL="914400" indent="0">
              <a:buFontTx/>
              <a:buNone/>
              <a:defRPr sz="1400"/>
            </a:lvl3pPr>
            <a:lvl4pPr marL="1371600" indent="0">
              <a:buFontTx/>
              <a:buNone/>
              <a:defRPr sz="1400"/>
            </a:lvl4pPr>
            <a:lvl5pPr marL="1828800" indent="0">
              <a:buFontTx/>
              <a:buNone/>
              <a:defRPr sz="1400"/>
            </a:lvl5pPr>
          </a:lstStyle>
          <a:p>
            <a:pPr lvl="0"/>
            <a:r>
              <a:rPr lang="fr-FR"/>
              <a:t>Modifiez les styles du texte du masque</a:t>
            </a:r>
          </a:p>
        </p:txBody>
      </p:sp>
      <p:sp>
        <p:nvSpPr>
          <p:cNvPr id="4" name="Espace réservé du texte 3"/>
          <p:cNvSpPr>
            <a:spLocks noGrp="1"/>
          </p:cNvSpPr>
          <p:nvPr>
            <p:ph type="body" sz="quarter" idx="13"/>
          </p:nvPr>
        </p:nvSpPr>
        <p:spPr>
          <a:xfrm>
            <a:off x="7869755" y="6401114"/>
            <a:ext cx="3359680" cy="215553"/>
          </a:xfrm>
        </p:spPr>
        <p:txBody>
          <a:bodyPr>
            <a:noAutofit/>
          </a:bodyPr>
          <a:lstStyle>
            <a:lvl1pPr marL="0" indent="0">
              <a:buNone/>
              <a:defRPr sz="1400" baseline="0">
                <a:latin typeface="Arial" pitchFamily="34" charset="0"/>
                <a:cs typeface="Arial" pitchFamily="34" charset="0"/>
              </a:defRPr>
            </a:lvl1pPr>
          </a:lstStyle>
          <a:p>
            <a:pPr lvl="0"/>
            <a:r>
              <a:rPr lang="fr-FR"/>
              <a:t>Modifiez les styles du texte du masque</a:t>
            </a:r>
          </a:p>
        </p:txBody>
      </p:sp>
      <p:sp>
        <p:nvSpPr>
          <p:cNvPr id="6" name="Titre 5"/>
          <p:cNvSpPr>
            <a:spLocks noGrp="1"/>
          </p:cNvSpPr>
          <p:nvPr>
            <p:ph type="title"/>
          </p:nvPr>
        </p:nvSpPr>
        <p:spPr/>
        <p:txBody>
          <a:bodyPr/>
          <a:lstStyle/>
          <a:p>
            <a:r>
              <a:rPr lang="fr-FR"/>
              <a:t>Modifiez le style du titre</a:t>
            </a:r>
          </a:p>
        </p:txBody>
      </p:sp>
      <p:sp>
        <p:nvSpPr>
          <p:cNvPr id="14" name="Espace réservé du texte 13"/>
          <p:cNvSpPr>
            <a:spLocks noGrp="1"/>
          </p:cNvSpPr>
          <p:nvPr>
            <p:ph type="body" sz="quarter" idx="14"/>
          </p:nvPr>
        </p:nvSpPr>
        <p:spPr>
          <a:xfrm>
            <a:off x="1498600" y="2852936"/>
            <a:ext cx="9696451" cy="2305050"/>
          </a:xfrm>
          <a:solidFill>
            <a:srgbClr val="0D0DAB"/>
          </a:solidFill>
        </p:spPr>
        <p:txBody>
          <a:bodyPr>
            <a:normAutofit/>
          </a:bodyPr>
          <a:lstStyle>
            <a:lvl1pPr marL="0" indent="0" algn="ctr">
              <a:buNone/>
              <a:defRPr sz="4000" baseline="0">
                <a:solidFill>
                  <a:schemeClr val="bg1"/>
                </a:solidFill>
                <a:latin typeface="Arial" pitchFamily="34" charset="0"/>
                <a:cs typeface="Arial" pitchFamily="34" charset="0"/>
              </a:defRPr>
            </a:lvl1pPr>
          </a:lstStyle>
          <a:p>
            <a:pPr lvl="0"/>
            <a:r>
              <a:rPr lang="fr-FR"/>
              <a:t>Modifiez les styles du texte du masque</a:t>
            </a:r>
          </a:p>
        </p:txBody>
      </p:sp>
      <p:sp>
        <p:nvSpPr>
          <p:cNvPr id="7" name="Espace réservé du numéro de diapositive 5">
            <a:extLst>
              <a:ext uri="{FF2B5EF4-FFF2-40B4-BE49-F238E27FC236}">
                <a16:creationId xmlns:a16="http://schemas.microsoft.com/office/drawing/2014/main" id="{3F11FC34-4BC1-46FE-9321-AFE3C55FF88E}"/>
              </a:ext>
            </a:extLst>
          </p:cNvPr>
          <p:cNvSpPr>
            <a:spLocks noGrp="1"/>
          </p:cNvSpPr>
          <p:nvPr>
            <p:ph type="sldNum" sz="quarter" idx="15"/>
          </p:nvPr>
        </p:nvSpPr>
        <p:spPr/>
        <p:txBody>
          <a:bodyPr/>
          <a:lstStyle>
            <a:lvl1pPr>
              <a:defRPr/>
            </a:lvl1pPr>
          </a:lstStyle>
          <a:p>
            <a:pPr>
              <a:defRPr/>
            </a:pPr>
            <a:fld id="{BBECDF23-5E3B-4C09-895C-D3025673E403}" type="slidenum">
              <a:rPr lang="fr-FR" altLang="fr-FR"/>
              <a:pPr>
                <a:defRPr/>
              </a:pPr>
              <a:t>‹N°›</a:t>
            </a:fld>
            <a:endParaRPr lang="fr-FR" altLang="fr-FR" dirty="0"/>
          </a:p>
        </p:txBody>
      </p:sp>
    </p:spTree>
    <p:extLst>
      <p:ext uri="{BB962C8B-B14F-4D97-AF65-F5344CB8AC3E}">
        <p14:creationId xmlns:p14="http://schemas.microsoft.com/office/powerpoint/2010/main" val="3686559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35360" y="260648"/>
            <a:ext cx="11521280" cy="490066"/>
          </a:xfrm>
          <a:solidFill>
            <a:srgbClr val="C00000"/>
          </a:solidFill>
        </p:spPr>
        <p:txBody>
          <a:bodyPr>
            <a:noAutofit/>
          </a:bodyPr>
          <a:lstStyle>
            <a:lvl1pPr algn="r">
              <a:defRPr sz="3200">
                <a:solidFill>
                  <a:schemeClr val="bg1"/>
                </a:solidFill>
                <a:latin typeface="Arial" pitchFamily="34" charset="0"/>
                <a:cs typeface="Arial" pitchFamily="34" charset="0"/>
              </a:defRPr>
            </a:lvl1pPr>
          </a:lstStyle>
          <a:p>
            <a:r>
              <a:rPr lang="fr-FR"/>
              <a:t>Modifiez le style du titre</a:t>
            </a:r>
            <a:endParaRPr lang="fr-FR" dirty="0"/>
          </a:p>
        </p:txBody>
      </p:sp>
      <p:sp>
        <p:nvSpPr>
          <p:cNvPr id="3" name="Espace réservé du contenu 2"/>
          <p:cNvSpPr>
            <a:spLocks noGrp="1"/>
          </p:cNvSpPr>
          <p:nvPr>
            <p:ph idx="1"/>
          </p:nvPr>
        </p:nvSpPr>
        <p:spPr>
          <a:xfrm>
            <a:off x="431371" y="1124745"/>
            <a:ext cx="11425269" cy="5001419"/>
          </a:xfrm>
        </p:spPr>
        <p:txBody>
          <a:bodyPr/>
          <a:lstStyle>
            <a:lvl1pPr>
              <a:defRPr>
                <a:latin typeface="Arial" pitchFamily="34" charset="0"/>
                <a:cs typeface="Arial" pitchFamily="34" charset="0"/>
              </a:defRPr>
            </a:lvl1pPr>
            <a:lvl2pPr>
              <a:defRPr>
                <a:solidFill>
                  <a:srgbClr val="C00000"/>
                </a:solidFill>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marL="1828800" indent="0">
              <a:buNone/>
              <a:defRPr>
                <a:latin typeface="Arial" pitchFamily="34" charset="0"/>
                <a:cs typeface="Arial"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
        <p:nvSpPr>
          <p:cNvPr id="9" name="Espace réservé du texte 12"/>
          <p:cNvSpPr>
            <a:spLocks noGrp="1"/>
          </p:cNvSpPr>
          <p:nvPr>
            <p:ph type="body" sz="quarter" idx="12"/>
          </p:nvPr>
        </p:nvSpPr>
        <p:spPr>
          <a:xfrm>
            <a:off x="875275" y="6381576"/>
            <a:ext cx="4321141" cy="431800"/>
          </a:xfrm>
        </p:spPr>
        <p:txBody>
          <a:bodyPr>
            <a:noAutofit/>
          </a:bodyPr>
          <a:lstStyle>
            <a:lvl1pPr marL="0" indent="0">
              <a:buFontTx/>
              <a:buNone/>
              <a:defRPr sz="1200" baseline="0">
                <a:latin typeface="Arial" pitchFamily="34" charset="0"/>
                <a:cs typeface="Arial" pitchFamily="34" charset="0"/>
              </a:defRPr>
            </a:lvl1pPr>
            <a:lvl2pPr marL="457200" indent="0">
              <a:buFontTx/>
              <a:buNone/>
              <a:defRPr sz="1400"/>
            </a:lvl2pPr>
            <a:lvl3pPr marL="914400" indent="0">
              <a:buFontTx/>
              <a:buNone/>
              <a:defRPr sz="1400"/>
            </a:lvl3pPr>
            <a:lvl4pPr marL="1371600" indent="0">
              <a:buFontTx/>
              <a:buNone/>
              <a:defRPr sz="1400"/>
            </a:lvl4pPr>
            <a:lvl5pPr marL="1828800" indent="0">
              <a:buFontTx/>
              <a:buNone/>
              <a:defRPr sz="1400"/>
            </a:lvl5pPr>
          </a:lstStyle>
          <a:p>
            <a:pPr lvl="0"/>
            <a:r>
              <a:rPr lang="fr-FR"/>
              <a:t>Cliquez pour modifier les styles du texte du masque</a:t>
            </a:r>
          </a:p>
        </p:txBody>
      </p:sp>
      <p:sp>
        <p:nvSpPr>
          <p:cNvPr id="10" name="Espace réservé du texte 3"/>
          <p:cNvSpPr>
            <a:spLocks noGrp="1"/>
          </p:cNvSpPr>
          <p:nvPr>
            <p:ph type="body" sz="quarter" idx="13"/>
          </p:nvPr>
        </p:nvSpPr>
        <p:spPr>
          <a:xfrm>
            <a:off x="7869755" y="6401114"/>
            <a:ext cx="3359680" cy="215553"/>
          </a:xfrm>
        </p:spPr>
        <p:txBody>
          <a:bodyPr>
            <a:noAutofit/>
          </a:bodyPr>
          <a:lstStyle>
            <a:lvl1pPr marL="0" indent="0">
              <a:buNone/>
              <a:defRPr sz="1400" baseline="0">
                <a:latin typeface="Arial" pitchFamily="34" charset="0"/>
                <a:cs typeface="Arial" pitchFamily="34" charset="0"/>
              </a:defRPr>
            </a:lvl1pPr>
          </a:lstStyle>
          <a:p>
            <a:pPr lvl="0"/>
            <a:r>
              <a:rPr lang="fr-FR"/>
              <a:t>Cliquez pour modifier les styles du texte du masque</a:t>
            </a:r>
          </a:p>
        </p:txBody>
      </p:sp>
      <p:sp>
        <p:nvSpPr>
          <p:cNvPr id="4" name="Espace réservé du numéro de diapositive 5">
            <a:extLst>
              <a:ext uri="{FF2B5EF4-FFF2-40B4-BE49-F238E27FC236}">
                <a16:creationId xmlns:a16="http://schemas.microsoft.com/office/drawing/2014/main" id="{03669ADB-7443-4991-9D1C-D37CA1558A1F}"/>
              </a:ext>
            </a:extLst>
          </p:cNvPr>
          <p:cNvSpPr>
            <a:spLocks noGrp="1"/>
          </p:cNvSpPr>
          <p:nvPr>
            <p:ph type="sldNum" sz="quarter" idx="14"/>
          </p:nvPr>
        </p:nvSpPr>
        <p:spPr>
          <a:xfrm>
            <a:off x="11279718" y="6381751"/>
            <a:ext cx="673100" cy="365125"/>
          </a:xfrm>
        </p:spPr>
        <p:txBody>
          <a:bodyPr/>
          <a:lstStyle>
            <a:lvl1pPr>
              <a:defRPr/>
            </a:lvl1pPr>
          </a:lstStyle>
          <a:p>
            <a:pPr>
              <a:defRPr/>
            </a:pPr>
            <a:fld id="{52952106-09E6-4D4C-A803-436422831CBF}" type="slidenum">
              <a:rPr lang="fr-FR" altLang="fr-FR"/>
              <a:pPr>
                <a:defRPr/>
              </a:pPr>
              <a:t>‹N°›</a:t>
            </a:fld>
            <a:endParaRPr lang="fr-FR" altLang="fr-FR"/>
          </a:p>
        </p:txBody>
      </p:sp>
    </p:spTree>
    <p:extLst>
      <p:ext uri="{BB962C8B-B14F-4D97-AF65-F5344CB8AC3E}">
        <p14:creationId xmlns:p14="http://schemas.microsoft.com/office/powerpoint/2010/main" val="48335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4EBA1-C6EE-AF5C-B7A3-492134A2BC0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37C96F2-400C-5E44-3760-09DB511A18F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6A20C4-C585-3E98-01D3-4A1B3A83B62E}"/>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48A6378C-F348-864B-DC2B-726AE355850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D0FA44-5CA4-2578-76C3-85283F19B93D}"/>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419927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81E411-B9DA-02E8-EF97-E55B2A84D26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01BF6BD-8A1D-D9EB-AA7A-883B1FBBF0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32E3F43-E53A-241B-E0C1-E45CB8B808C2}"/>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9FCBF6AF-1829-A5B1-3873-E1048FC373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F67991F-420C-9CB2-3B04-CA33F57C67A1}"/>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2266588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062068-67AE-9C58-65A1-B97D99ABB63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D87919B-47D6-6BF5-9DFC-57BD726CC42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58B458A-2E3C-6562-2065-283BFCC446F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7D4E42C-F0EA-09DB-4493-EF8422505A9C}"/>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6" name="Espace réservé du pied de page 5">
            <a:extLst>
              <a:ext uri="{FF2B5EF4-FFF2-40B4-BE49-F238E27FC236}">
                <a16:creationId xmlns:a16="http://schemas.microsoft.com/office/drawing/2014/main" id="{55DA6517-42C3-A92A-748F-87DD973623D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9D2B37-ABF5-B017-04B7-888C05298A7A}"/>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1648273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59B828-BAFA-FF89-3193-D979FA8F240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45143A4-B864-F242-B277-785FB90EDB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B69350A-CCC2-8883-C80B-5D7E7521607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9624D6C-5327-B939-12F0-281F6205E4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2AD80F3-A179-91B1-A136-3C8CFF7C5C2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5D06EFC-641A-482E-3A6C-4627D65B46A5}"/>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8" name="Espace réservé du pied de page 7">
            <a:extLst>
              <a:ext uri="{FF2B5EF4-FFF2-40B4-BE49-F238E27FC236}">
                <a16:creationId xmlns:a16="http://schemas.microsoft.com/office/drawing/2014/main" id="{1E14AC31-2EA4-8AB0-F5A0-1AD18CD13D9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A63A3B8-B197-6FCB-A095-93293C54B9BA}"/>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2740073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5A9957-CB1A-05D5-60CA-384C65FE1FB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B4816CA-8575-53B9-7587-023CAE7110F9}"/>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4" name="Espace réservé du pied de page 3">
            <a:extLst>
              <a:ext uri="{FF2B5EF4-FFF2-40B4-BE49-F238E27FC236}">
                <a16:creationId xmlns:a16="http://schemas.microsoft.com/office/drawing/2014/main" id="{6D7766D9-5D8C-BD8C-BE8E-50CEB9393DB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12595FC-FD15-8BED-24D2-48D1C0897955}"/>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44180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E93FEEC-72F8-0FAC-E61F-36DC428538DC}"/>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3" name="Espace réservé du pied de page 2">
            <a:extLst>
              <a:ext uri="{FF2B5EF4-FFF2-40B4-BE49-F238E27FC236}">
                <a16:creationId xmlns:a16="http://schemas.microsoft.com/office/drawing/2014/main" id="{5211AE6F-31A3-6A52-F545-05009DDADD0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3C96993-B978-7A38-C3A5-D697BE63C5C8}"/>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422543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C5AD6-B067-3EFD-C1D8-CE5A8EA5ED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8CCAECD-079A-04C3-EC40-CE4A2278AB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D238822-9504-62E8-6F2B-9A56ED2D18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63293F9-AD4D-DAD6-3654-D930B09B1B07}"/>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6" name="Espace réservé du pied de page 5">
            <a:extLst>
              <a:ext uri="{FF2B5EF4-FFF2-40B4-BE49-F238E27FC236}">
                <a16:creationId xmlns:a16="http://schemas.microsoft.com/office/drawing/2014/main" id="{52E79B17-1E3F-99EE-CBEE-2DF1E9C7AF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9955492-608D-84A7-4739-E417FBAB5A1A}"/>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2836283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E90446-F01D-5A10-7B5E-6F6CD256CA7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DD88C29-F6C8-487C-77D5-9AE2492B3B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F282CA9-A59D-ADB2-583F-BE7158AFED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F8A8B07-2BB5-B519-8B90-2E403275759B}"/>
              </a:ext>
            </a:extLst>
          </p:cNvPr>
          <p:cNvSpPr>
            <a:spLocks noGrp="1"/>
          </p:cNvSpPr>
          <p:nvPr>
            <p:ph type="dt" sz="half" idx="10"/>
          </p:nvPr>
        </p:nvSpPr>
        <p:spPr/>
        <p:txBody>
          <a:bodyPr/>
          <a:lstStyle/>
          <a:p>
            <a:fld id="{567F718B-FE3A-4CE7-AC25-F9FDF203238A}" type="datetimeFigureOut">
              <a:rPr lang="fr-FR" smtClean="0"/>
              <a:t>10/03/2026</a:t>
            </a:fld>
            <a:endParaRPr lang="fr-FR"/>
          </a:p>
        </p:txBody>
      </p:sp>
      <p:sp>
        <p:nvSpPr>
          <p:cNvPr id="6" name="Espace réservé du pied de page 5">
            <a:extLst>
              <a:ext uri="{FF2B5EF4-FFF2-40B4-BE49-F238E27FC236}">
                <a16:creationId xmlns:a16="http://schemas.microsoft.com/office/drawing/2014/main" id="{7B99A1FB-4CE4-D527-84DE-2BCC8D42317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3192959-E99D-F377-C75E-AEB22D5E5B8C}"/>
              </a:ext>
            </a:extLst>
          </p:cNvPr>
          <p:cNvSpPr>
            <a:spLocks noGrp="1"/>
          </p:cNvSpPr>
          <p:nvPr>
            <p:ph type="sldNum" sz="quarter" idx="12"/>
          </p:nvPr>
        </p:nvSpPr>
        <p:spPr/>
        <p:txBody>
          <a:bodyPr/>
          <a:lstStyle/>
          <a:p>
            <a:fld id="{C7669D23-80B1-4ECB-9D6C-4771CA5A019D}" type="slidenum">
              <a:rPr lang="fr-FR" smtClean="0"/>
              <a:t>‹N°›</a:t>
            </a:fld>
            <a:endParaRPr lang="fr-FR"/>
          </a:p>
        </p:txBody>
      </p:sp>
    </p:spTree>
    <p:extLst>
      <p:ext uri="{BB962C8B-B14F-4D97-AF65-F5344CB8AC3E}">
        <p14:creationId xmlns:p14="http://schemas.microsoft.com/office/powerpoint/2010/main" val="3530060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7C722FC-F76D-AB49-9646-E87CAFA1EB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EE9B4C7-407B-96EF-26E1-2573E823B4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C1D1DAC-79DD-B718-9D79-9C064EDED4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F718B-FE3A-4CE7-AC25-F9FDF203238A}" type="datetimeFigureOut">
              <a:rPr lang="fr-FR" smtClean="0"/>
              <a:t>10/03/2026</a:t>
            </a:fld>
            <a:endParaRPr lang="fr-FR"/>
          </a:p>
        </p:txBody>
      </p:sp>
      <p:sp>
        <p:nvSpPr>
          <p:cNvPr id="5" name="Espace réservé du pied de page 4">
            <a:extLst>
              <a:ext uri="{FF2B5EF4-FFF2-40B4-BE49-F238E27FC236}">
                <a16:creationId xmlns:a16="http://schemas.microsoft.com/office/drawing/2014/main" id="{C77D0201-C085-18D4-837B-EA32C8D484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528178F-4A37-A922-2D40-2C903F478E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69D23-80B1-4ECB-9D6C-4771CA5A019D}" type="slidenum">
              <a:rPr lang="fr-FR" smtClean="0"/>
              <a:t>‹N°›</a:t>
            </a:fld>
            <a:endParaRPr lang="fr-FR"/>
          </a:p>
        </p:txBody>
      </p:sp>
    </p:spTree>
    <p:extLst>
      <p:ext uri="{BB962C8B-B14F-4D97-AF65-F5344CB8AC3E}">
        <p14:creationId xmlns:p14="http://schemas.microsoft.com/office/powerpoint/2010/main" val="3291792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apasso.fr/"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legifrance.gouv.fr/jorf/id/JORFTEXT00005352398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arche-public.fr/ccp/R2172-18-code-commande-publique.htm"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4">
            <a:extLst>
              <a:ext uri="{FF2B5EF4-FFF2-40B4-BE49-F238E27FC236}">
                <a16:creationId xmlns:a16="http://schemas.microsoft.com/office/drawing/2014/main" id="{0C536787-07C8-142A-D7F5-FDAE43A89930}"/>
              </a:ext>
            </a:extLst>
          </p:cNvPr>
          <p:cNvSpPr>
            <a:spLocks noGrp="1"/>
          </p:cNvSpPr>
          <p:nvPr>
            <p:ph type="body" sz="quarter" idx="14"/>
          </p:nvPr>
        </p:nvSpPr>
        <p:spPr>
          <a:xfrm>
            <a:off x="1677115" y="1889746"/>
            <a:ext cx="9114183" cy="3566836"/>
          </a:xfrm>
          <a:solidFill>
            <a:srgbClr val="0D0DAF"/>
          </a:solidFill>
        </p:spPr>
        <p:txBody>
          <a:bodyPr>
            <a:normAutofit/>
          </a:bodyPr>
          <a:lstStyle/>
          <a:p>
            <a:endParaRPr lang="fr-FR" sz="1200" b="1" dirty="0"/>
          </a:p>
          <a:p>
            <a:endParaRPr lang="fr-FR" sz="3200" b="1" dirty="0"/>
          </a:p>
          <a:p>
            <a:r>
              <a:rPr lang="fr-FR" sz="3200" b="1" dirty="0"/>
              <a:t>Décret du 20 février 2026</a:t>
            </a:r>
            <a:r>
              <a:rPr lang="fr-FR" sz="3200" i="1" dirty="0">
                <a:solidFill>
                  <a:srgbClr val="3333FF"/>
                </a:solidFill>
              </a:rPr>
              <a:t> </a:t>
            </a:r>
            <a:r>
              <a:rPr lang="fr-FR" sz="3200" b="1" dirty="0"/>
              <a:t>portant mesures de simplification de l’action publique locale et des normes applicables aux collectivités territoriales et à leurs groupements </a:t>
            </a:r>
            <a:endParaRPr lang="fr-FR" altLang="fr-FR" sz="3200" b="1" dirty="0"/>
          </a:p>
        </p:txBody>
      </p:sp>
      <p:sp>
        <p:nvSpPr>
          <p:cNvPr id="14340" name="ZoneTexte 5">
            <a:extLst>
              <a:ext uri="{FF2B5EF4-FFF2-40B4-BE49-F238E27FC236}">
                <a16:creationId xmlns:a16="http://schemas.microsoft.com/office/drawing/2014/main" id="{D90C54AB-F9A2-5094-D455-8572BEFAE05F}"/>
              </a:ext>
            </a:extLst>
          </p:cNvPr>
          <p:cNvSpPr txBox="1">
            <a:spLocks noChangeArrowheads="1"/>
          </p:cNvSpPr>
          <p:nvPr/>
        </p:nvSpPr>
        <p:spPr bwMode="auto">
          <a:xfrm>
            <a:off x="1864058" y="781218"/>
            <a:ext cx="878789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fr-FR" altLang="fr-FR" sz="2600" b="1" dirty="0">
                <a:solidFill>
                  <a:srgbClr val="002060"/>
                </a:solidFill>
                <a:latin typeface="Arial" panose="020B0604020202020204" pitchFamily="34" charset="0"/>
                <a:cs typeface="Arial" panose="020B0604020202020204" pitchFamily="34" charset="0"/>
              </a:rPr>
              <a:t>Actualité de la commande publique</a:t>
            </a:r>
            <a:br>
              <a:rPr lang="fr-FR" altLang="fr-FR" sz="2600" dirty="0">
                <a:solidFill>
                  <a:srgbClr val="002060"/>
                </a:solidFill>
              </a:rPr>
            </a:br>
            <a:endParaRPr lang="fr-FR" altLang="fr-FR" sz="2600" dirty="0">
              <a:solidFill>
                <a:srgbClr val="002060"/>
              </a:solidFill>
            </a:endParaRPr>
          </a:p>
        </p:txBody>
      </p:sp>
      <p:sp>
        <p:nvSpPr>
          <p:cNvPr id="14342" name="ZoneTexte 1">
            <a:extLst>
              <a:ext uri="{FF2B5EF4-FFF2-40B4-BE49-F238E27FC236}">
                <a16:creationId xmlns:a16="http://schemas.microsoft.com/office/drawing/2014/main" id="{519F5951-34E2-A32E-A073-646C778DD48D}"/>
              </a:ext>
            </a:extLst>
          </p:cNvPr>
          <p:cNvSpPr txBox="1">
            <a:spLocks noChangeArrowheads="1"/>
          </p:cNvSpPr>
          <p:nvPr/>
        </p:nvSpPr>
        <p:spPr bwMode="auto">
          <a:xfrm>
            <a:off x="5673340" y="6015004"/>
            <a:ext cx="1604544"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fr-FR" altLang="fr-FR" sz="1800" dirty="0">
                <a:solidFill>
                  <a:srgbClr val="0070C0"/>
                </a:solidFill>
              </a:rPr>
              <a:t>Mars 2026</a:t>
            </a:r>
          </a:p>
        </p:txBody>
      </p:sp>
      <p:pic>
        <p:nvPicPr>
          <p:cNvPr id="3" name="Image 10">
            <a:extLst>
              <a:ext uri="{FF2B5EF4-FFF2-40B4-BE49-F238E27FC236}">
                <a16:creationId xmlns:a16="http://schemas.microsoft.com/office/drawing/2014/main" id="{7215FA79-9390-8580-E376-DDB11A5BDE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E55DF3C-4802-67F3-138B-09010615ADBF}"/>
              </a:ext>
            </a:extLst>
          </p:cNvPr>
          <p:cNvSpPr/>
          <p:nvPr/>
        </p:nvSpPr>
        <p:spPr>
          <a:xfrm>
            <a:off x="4707279" y="2315714"/>
            <a:ext cx="1455737" cy="3505924"/>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838152D0-FE5B-0C45-079A-6A04EA1C9F5A}"/>
              </a:ext>
            </a:extLst>
          </p:cNvPr>
          <p:cNvSpPr/>
          <p:nvPr/>
        </p:nvSpPr>
        <p:spPr>
          <a:xfrm>
            <a:off x="1653690" y="2315714"/>
            <a:ext cx="3014665" cy="354329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60D73C37-BF54-14C4-1E2C-B49669482202}"/>
              </a:ext>
            </a:extLst>
          </p:cNvPr>
          <p:cNvSpPr/>
          <p:nvPr/>
        </p:nvSpPr>
        <p:spPr>
          <a:xfrm>
            <a:off x="6233627" y="2303014"/>
            <a:ext cx="1556539" cy="350592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4" name="Rectangle à coins arrondis 3">
            <a:extLst>
              <a:ext uri="{FF2B5EF4-FFF2-40B4-BE49-F238E27FC236}">
                <a16:creationId xmlns:a16="http://schemas.microsoft.com/office/drawing/2014/main" id="{AEBB9996-EAD7-69EE-7689-13B454548C6A}"/>
              </a:ext>
            </a:extLst>
          </p:cNvPr>
          <p:cNvSpPr/>
          <p:nvPr/>
        </p:nvSpPr>
        <p:spPr>
          <a:xfrm>
            <a:off x="4767541" y="2421433"/>
            <a:ext cx="1363662" cy="20273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lvl1pPr defTabSz="685800" eaLnBrk="0" hangingPunct="0">
              <a:defRPr sz="2000">
                <a:solidFill>
                  <a:schemeClr val="tx1"/>
                </a:solidFill>
                <a:latin typeface="Calibri" pitchFamily="34" charset="0"/>
                <a:cs typeface="Arial" charset="0"/>
              </a:defRPr>
            </a:lvl1pPr>
            <a:lvl2pPr defTabSz="685800" eaLnBrk="0" hangingPunct="0">
              <a:defRPr sz="2000">
                <a:solidFill>
                  <a:schemeClr val="tx1"/>
                </a:solidFill>
                <a:latin typeface="Calibri" pitchFamily="34" charset="0"/>
                <a:cs typeface="Arial" charset="0"/>
              </a:defRPr>
            </a:lvl2pPr>
            <a:lvl3pPr defTabSz="685800" eaLnBrk="0" hangingPunct="0">
              <a:defRPr sz="2000">
                <a:solidFill>
                  <a:schemeClr val="tx1"/>
                </a:solidFill>
                <a:latin typeface="Calibri" pitchFamily="34" charset="0"/>
                <a:cs typeface="Arial" charset="0"/>
              </a:defRPr>
            </a:lvl3pPr>
            <a:lvl4pPr defTabSz="685800" eaLnBrk="0" hangingPunct="0">
              <a:defRPr sz="2000">
                <a:solidFill>
                  <a:schemeClr val="tx1"/>
                </a:solidFill>
                <a:latin typeface="Calibri" pitchFamily="34" charset="0"/>
                <a:cs typeface="Arial" charset="0"/>
              </a:defRPr>
            </a:lvl4pPr>
            <a:lvl5pPr defTabSz="685800" eaLnBrk="0" hangingPunct="0">
              <a:defRPr sz="2000">
                <a:solidFill>
                  <a:schemeClr val="tx1"/>
                </a:solidFill>
                <a:latin typeface="Calibri" pitchFamily="34" charset="0"/>
                <a:cs typeface="Arial" charset="0"/>
              </a:defRPr>
            </a:lvl5pPr>
            <a:lvl6pPr marL="2471738" indent="-185738" defTabSz="685800" eaLnBrk="0" fontAlgn="base" hangingPunct="0">
              <a:spcBef>
                <a:spcPct val="0"/>
              </a:spcBef>
              <a:spcAft>
                <a:spcPct val="0"/>
              </a:spcAft>
              <a:defRPr sz="2000">
                <a:solidFill>
                  <a:schemeClr val="tx1"/>
                </a:solidFill>
                <a:latin typeface="Calibri" pitchFamily="34" charset="0"/>
                <a:cs typeface="Arial" charset="0"/>
              </a:defRPr>
            </a:lvl6pPr>
            <a:lvl7pPr marL="2928938" indent="-185738" defTabSz="685800" eaLnBrk="0" fontAlgn="base" hangingPunct="0">
              <a:spcBef>
                <a:spcPct val="0"/>
              </a:spcBef>
              <a:spcAft>
                <a:spcPct val="0"/>
              </a:spcAft>
              <a:defRPr sz="2000">
                <a:solidFill>
                  <a:schemeClr val="tx1"/>
                </a:solidFill>
                <a:latin typeface="Calibri" pitchFamily="34" charset="0"/>
                <a:cs typeface="Arial" charset="0"/>
              </a:defRPr>
            </a:lvl7pPr>
            <a:lvl8pPr marL="3386138" indent="-185738" defTabSz="685800" eaLnBrk="0" fontAlgn="base" hangingPunct="0">
              <a:spcBef>
                <a:spcPct val="0"/>
              </a:spcBef>
              <a:spcAft>
                <a:spcPct val="0"/>
              </a:spcAft>
              <a:defRPr sz="2000">
                <a:solidFill>
                  <a:schemeClr val="tx1"/>
                </a:solidFill>
                <a:latin typeface="Calibri" pitchFamily="34" charset="0"/>
                <a:cs typeface="Arial" charset="0"/>
              </a:defRPr>
            </a:lvl8pPr>
            <a:lvl9pPr marL="3843338" indent="-185738" defTabSz="685800" eaLnBrk="0" fontAlgn="base" hangingPunct="0">
              <a:spcBef>
                <a:spcPct val="0"/>
              </a:spcBef>
              <a:spcAft>
                <a:spcPct val="0"/>
              </a:spcAft>
              <a:defRPr sz="2000">
                <a:solidFill>
                  <a:schemeClr val="tx1"/>
                </a:solidFill>
                <a:latin typeface="Calibri" pitchFamily="34" charset="0"/>
                <a:cs typeface="Arial" charset="0"/>
              </a:defRPr>
            </a:lvl9pPr>
          </a:lstStyle>
          <a:p>
            <a:pPr algn="ctr" eaLnBrk="1" hangingPunct="1">
              <a:defRPr/>
            </a:pPr>
            <a:endParaRPr lang="fr-FR" altLang="fr-FR" sz="400" dirty="0">
              <a:solidFill>
                <a:srgbClr val="C00000"/>
              </a:solidFill>
              <a:latin typeface="Arial" charset="0"/>
            </a:endParaRPr>
          </a:p>
          <a:p>
            <a:pPr algn="ctr" eaLnBrk="1" hangingPunct="1">
              <a:defRPr/>
            </a:pPr>
            <a:endParaRPr lang="fr-FR" altLang="fr-FR" sz="800" dirty="0">
              <a:solidFill>
                <a:srgbClr val="C00000"/>
              </a:solidFill>
              <a:latin typeface="Arial" charset="0"/>
            </a:endParaRPr>
          </a:p>
          <a:p>
            <a:pPr algn="ctr" eaLnBrk="1" hangingPunct="1">
              <a:lnSpc>
                <a:spcPts val="1000"/>
              </a:lnSpc>
              <a:defRPr/>
            </a:pPr>
            <a:r>
              <a:rPr lang="fr-FR" altLang="fr-FR" sz="1050" dirty="0">
                <a:solidFill>
                  <a:srgbClr val="C00000"/>
                </a:solidFill>
                <a:latin typeface="Arial" charset="0"/>
              </a:rPr>
              <a:t>Mesures de publicité  adaptée</a:t>
            </a:r>
          </a:p>
          <a:p>
            <a:pPr algn="ctr" eaLnBrk="1" hangingPunct="1">
              <a:defRPr/>
            </a:pPr>
            <a:endParaRPr lang="fr-FR" altLang="fr-FR" sz="400" dirty="0">
              <a:solidFill>
                <a:prstClr val="black"/>
              </a:solidFill>
              <a:latin typeface="Arial" charset="0"/>
            </a:endParaRPr>
          </a:p>
          <a:p>
            <a:pPr algn="ctr" eaLnBrk="1" hangingPunct="1">
              <a:lnSpc>
                <a:spcPts val="900"/>
              </a:lnSpc>
              <a:defRPr/>
            </a:pPr>
            <a:r>
              <a:rPr lang="fr-FR" altLang="fr-FR" sz="1050" dirty="0">
                <a:solidFill>
                  <a:prstClr val="black"/>
                </a:solidFill>
                <a:latin typeface="Arial" charset="0"/>
              </a:rPr>
              <a:t>Principe du libre choix</a:t>
            </a:r>
          </a:p>
          <a:p>
            <a:pPr algn="ctr" eaLnBrk="1" hangingPunct="1">
              <a:lnSpc>
                <a:spcPts val="900"/>
              </a:lnSpc>
              <a:defRPr/>
            </a:pPr>
            <a:r>
              <a:rPr lang="fr-FR" sz="1050" dirty="0">
                <a:solidFill>
                  <a:prstClr val="black"/>
                </a:solidFill>
                <a:latin typeface="Arial" panose="020B0604020202020204" pitchFamily="34" charset="0"/>
                <a:cs typeface="Arial" panose="020B0604020202020204" pitchFamily="34" charset="0"/>
              </a:rPr>
              <a:t>=&gt; </a:t>
            </a:r>
            <a:r>
              <a:rPr lang="fr-FR" altLang="fr-FR" sz="1050" dirty="0">
                <a:solidFill>
                  <a:prstClr val="black"/>
                </a:solidFill>
                <a:latin typeface="Arial" charset="0"/>
              </a:rPr>
              <a:t>support libre</a:t>
            </a:r>
          </a:p>
          <a:p>
            <a:pPr algn="ctr" eaLnBrk="1" hangingPunct="1">
              <a:defRPr/>
            </a:pPr>
            <a:endParaRPr lang="fr-FR" altLang="fr-FR" sz="350" dirty="0">
              <a:solidFill>
                <a:prstClr val="black"/>
              </a:solidFill>
              <a:latin typeface="Arial" charset="0"/>
            </a:endParaRPr>
          </a:p>
          <a:p>
            <a:pPr algn="ctr" eaLnBrk="1" hangingPunct="1">
              <a:defRPr/>
            </a:pPr>
            <a:r>
              <a:rPr lang="fr-FR" altLang="fr-FR" sz="900" dirty="0">
                <a:solidFill>
                  <a:prstClr val="black"/>
                </a:solidFill>
                <a:latin typeface="Arial" charset="0"/>
              </a:rPr>
              <a:t>Idem pour les </a:t>
            </a:r>
          </a:p>
          <a:p>
            <a:pPr algn="ctr" eaLnBrk="1" hangingPunct="1">
              <a:defRPr/>
            </a:pPr>
            <a:r>
              <a:rPr lang="fr-FR" altLang="fr-FR" sz="900" dirty="0">
                <a:solidFill>
                  <a:srgbClr val="0070C0"/>
                </a:solidFill>
                <a:latin typeface="Arial" charset="0"/>
              </a:rPr>
              <a:t>services sociaux &amp; spécifiques  </a:t>
            </a:r>
          </a:p>
          <a:p>
            <a:pPr algn="ctr" eaLnBrk="1" hangingPunct="1">
              <a:defRPr/>
            </a:pPr>
            <a:r>
              <a:rPr lang="fr-FR" altLang="fr-FR" sz="900" dirty="0">
                <a:solidFill>
                  <a:srgbClr val="0070C0"/>
                </a:solidFill>
                <a:latin typeface="Arial" charset="0"/>
              </a:rPr>
              <a:t>&lt; à 750 000€ HT</a:t>
            </a:r>
          </a:p>
          <a:p>
            <a:pPr algn="ctr" eaLnBrk="1" hangingPunct="1">
              <a:defRPr/>
            </a:pPr>
            <a:r>
              <a:rPr lang="fr-FR" altLang="fr-FR" sz="900" dirty="0">
                <a:solidFill>
                  <a:prstClr val="black"/>
                </a:solidFill>
                <a:latin typeface="Arial" charset="0"/>
              </a:rPr>
              <a:t> pour les Pouvoirs Adjudicateurs</a:t>
            </a:r>
          </a:p>
          <a:p>
            <a:pPr algn="ctr" eaLnBrk="1" hangingPunct="1">
              <a:defRPr/>
            </a:pPr>
            <a:endParaRPr lang="fr-FR" altLang="fr-FR" sz="675" dirty="0">
              <a:solidFill>
                <a:prstClr val="black"/>
              </a:solidFill>
              <a:latin typeface="Arial" charset="0"/>
            </a:endParaRPr>
          </a:p>
          <a:p>
            <a:pPr algn="ctr" eaLnBrk="1" hangingPunct="1">
              <a:defRPr/>
            </a:pPr>
            <a:endParaRPr lang="fr-FR" altLang="fr-FR" sz="700" dirty="0">
              <a:solidFill>
                <a:prstClr val="black"/>
              </a:solidFill>
              <a:latin typeface="Arial" charset="0"/>
            </a:endParaRPr>
          </a:p>
        </p:txBody>
      </p:sp>
      <p:sp>
        <p:nvSpPr>
          <p:cNvPr id="45" name="Rectangle à coins arrondis 44">
            <a:extLst>
              <a:ext uri="{FF2B5EF4-FFF2-40B4-BE49-F238E27FC236}">
                <a16:creationId xmlns:a16="http://schemas.microsoft.com/office/drawing/2014/main" id="{AD677E52-FF2F-F9B5-62FC-91F01A7951B4}"/>
              </a:ext>
            </a:extLst>
          </p:cNvPr>
          <p:cNvSpPr/>
          <p:nvPr/>
        </p:nvSpPr>
        <p:spPr>
          <a:xfrm>
            <a:off x="6272329" y="2369115"/>
            <a:ext cx="1479133" cy="11948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lnSpc>
                <a:spcPct val="90000"/>
              </a:lnSpc>
              <a:defRPr/>
            </a:pPr>
            <a:r>
              <a:rPr lang="fr-FR" sz="1050" dirty="0">
                <a:solidFill>
                  <a:srgbClr val="C00000"/>
                </a:solidFill>
                <a:latin typeface="Arial" panose="020B0604020202020204" pitchFamily="34" charset="0"/>
                <a:cs typeface="Arial" panose="020B0604020202020204" pitchFamily="34" charset="0"/>
              </a:rPr>
              <a:t>Publicité </a:t>
            </a:r>
          </a:p>
          <a:p>
            <a:pPr algn="ctr" defTabSz="311039">
              <a:lnSpc>
                <a:spcPct val="90000"/>
              </a:lnSpc>
              <a:defRPr/>
            </a:pPr>
            <a:r>
              <a:rPr lang="fr-FR" sz="1000" dirty="0">
                <a:solidFill>
                  <a:srgbClr val="006666"/>
                </a:solidFill>
                <a:latin typeface="Arial" panose="020B0604020202020204" pitchFamily="34" charset="0"/>
                <a:cs typeface="Arial" panose="020B0604020202020204" pitchFamily="34" charset="0"/>
              </a:rPr>
              <a:t>Journal d’Annonces Légales (JAL)</a:t>
            </a:r>
          </a:p>
          <a:p>
            <a:pPr algn="ctr" defTabSz="311039">
              <a:lnSpc>
                <a:spcPct val="90000"/>
              </a:lnSpc>
              <a:defRPr/>
            </a:pPr>
            <a:r>
              <a:rPr lang="fr-FR" sz="1000" dirty="0">
                <a:solidFill>
                  <a:srgbClr val="C00000"/>
                </a:solidFill>
                <a:latin typeface="Arial" panose="020B0604020202020204" pitchFamily="34" charset="0"/>
                <a:cs typeface="Arial" panose="020B0604020202020204" pitchFamily="34" charset="0"/>
              </a:rPr>
              <a:t>ou</a:t>
            </a:r>
          </a:p>
          <a:p>
            <a:pPr algn="ctr" defTabSz="311039">
              <a:lnSpc>
                <a:spcPct val="90000"/>
              </a:lnSpc>
              <a:defRPr/>
            </a:pPr>
            <a:endParaRPr lang="fr-FR" sz="700" dirty="0">
              <a:solidFill>
                <a:prstClr val="black"/>
              </a:solidFill>
              <a:latin typeface="Arial Black" panose="020B0A04020102020204" pitchFamily="34" charset="0"/>
              <a:cs typeface="Arial" panose="020B0604020202020204" pitchFamily="34" charset="0"/>
            </a:endParaRPr>
          </a:p>
          <a:p>
            <a:pPr algn="ctr" defTabSz="311039">
              <a:lnSpc>
                <a:spcPct val="90000"/>
              </a:lnSpc>
              <a:defRPr/>
            </a:pPr>
            <a:endParaRPr lang="fr-FR" sz="700" dirty="0">
              <a:solidFill>
                <a:prstClr val="black"/>
              </a:solidFill>
              <a:latin typeface="Arial Black" panose="020B0A04020102020204" pitchFamily="34" charset="0"/>
              <a:cs typeface="Arial" panose="020B0604020202020204" pitchFamily="34" charset="0"/>
            </a:endParaRPr>
          </a:p>
          <a:p>
            <a:pPr algn="ctr" defTabSz="311039">
              <a:defRPr/>
            </a:pPr>
            <a:endParaRPr lang="fr-FR" sz="400" dirty="0">
              <a:solidFill>
                <a:prstClr val="black"/>
              </a:solidFill>
              <a:latin typeface="Arial" panose="020B0604020202020204" pitchFamily="34" charset="0"/>
              <a:cs typeface="Arial" panose="020B0604020202020204" pitchFamily="34" charset="0"/>
            </a:endParaRPr>
          </a:p>
          <a:p>
            <a:pPr algn="ctr" defTabSz="311039">
              <a:defRPr/>
            </a:pPr>
            <a:endParaRPr lang="fr-FR" sz="800" dirty="0">
              <a:solidFill>
                <a:prstClr val="black"/>
              </a:solidFill>
              <a:latin typeface="Arial" panose="020B0604020202020204" pitchFamily="34" charset="0"/>
              <a:cs typeface="Arial" panose="020B0604020202020204" pitchFamily="34" charset="0"/>
            </a:endParaRPr>
          </a:p>
          <a:p>
            <a:pPr algn="ctr" defTabSz="311039">
              <a:defRPr/>
            </a:pPr>
            <a:r>
              <a:rPr lang="fr-FR" sz="900" dirty="0">
                <a:solidFill>
                  <a:prstClr val="black"/>
                </a:solidFill>
                <a:latin typeface="Arial" panose="020B0604020202020204" pitchFamily="34" charset="0"/>
                <a:cs typeface="Arial" panose="020B0604020202020204" pitchFamily="34" charset="0"/>
              </a:rPr>
              <a:t>+ autre support si besoin</a:t>
            </a:r>
          </a:p>
        </p:txBody>
      </p:sp>
      <p:sp>
        <p:nvSpPr>
          <p:cNvPr id="46" name="Rectangle à coins arrondis 45">
            <a:extLst>
              <a:ext uri="{FF2B5EF4-FFF2-40B4-BE49-F238E27FC236}">
                <a16:creationId xmlns:a16="http://schemas.microsoft.com/office/drawing/2014/main" id="{68EB39AE-A6DD-7137-16FE-C9B296C74FBF}"/>
              </a:ext>
            </a:extLst>
          </p:cNvPr>
          <p:cNvSpPr/>
          <p:nvPr/>
        </p:nvSpPr>
        <p:spPr>
          <a:xfrm>
            <a:off x="1737829" y="2352225"/>
            <a:ext cx="2860676" cy="1244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a:defRPr/>
            </a:pPr>
            <a:endParaRPr lang="fr-FR" sz="825" dirty="0">
              <a:solidFill>
                <a:srgbClr val="0070C0"/>
              </a:solidFill>
              <a:latin typeface="Arial" panose="020B0604020202020204" pitchFamily="34" charset="0"/>
              <a:cs typeface="Arial" panose="020B0604020202020204" pitchFamily="34" charset="0"/>
            </a:endParaRPr>
          </a:p>
          <a:p>
            <a:pPr algn="ctr">
              <a:defRPr/>
            </a:pPr>
            <a:r>
              <a:rPr lang="fr-FR" sz="1300" b="1" dirty="0">
                <a:solidFill>
                  <a:srgbClr val="0070C0"/>
                </a:solidFill>
                <a:latin typeface="Arial" panose="020B0604020202020204" pitchFamily="34" charset="0"/>
                <a:cs typeface="Arial" panose="020B0604020202020204" pitchFamily="34" charset="0"/>
              </a:rPr>
              <a:t>Fournitures et services </a:t>
            </a:r>
          </a:p>
          <a:p>
            <a:pPr algn="ctr">
              <a:defRPr/>
            </a:pPr>
            <a:r>
              <a:rPr lang="fr-FR" sz="1100" b="1" dirty="0">
                <a:solidFill>
                  <a:srgbClr val="0070C0"/>
                </a:solidFill>
                <a:latin typeface="Arial" panose="020B0604020202020204" pitchFamily="34" charset="0"/>
                <a:cs typeface="Arial" panose="020B0604020202020204" pitchFamily="34" charset="0"/>
              </a:rPr>
              <a:t>Marchés  &lt; à 60 000€ HT* </a:t>
            </a:r>
          </a:p>
          <a:p>
            <a:pPr algn="ctr">
              <a:defRPr/>
            </a:pPr>
            <a:r>
              <a:rPr lang="fr-FR" sz="800" dirty="0">
                <a:solidFill>
                  <a:srgbClr val="0070C0"/>
                </a:solidFill>
                <a:latin typeface="Arial" panose="020B0604020202020204" pitchFamily="34" charset="0"/>
                <a:cs typeface="Arial" panose="020B0604020202020204" pitchFamily="34" charset="0"/>
              </a:rPr>
              <a:t>(*40 000€ HT jusqu’au 31.03.2026</a:t>
            </a:r>
            <a:r>
              <a:rPr lang="fr-FR" sz="800" dirty="0">
                <a:solidFill>
                  <a:srgbClr val="0070C0"/>
                </a:solidFill>
                <a:highlight>
                  <a:srgbClr val="FFFF00"/>
                </a:highlight>
                <a:latin typeface="Arial" panose="020B0604020202020204" pitchFamily="34" charset="0"/>
                <a:cs typeface="Arial" panose="020B0604020202020204" pitchFamily="34" charset="0"/>
              </a:rPr>
              <a:t>)</a:t>
            </a:r>
          </a:p>
          <a:p>
            <a:pPr algn="ctr">
              <a:defRPr/>
            </a:pPr>
            <a:r>
              <a:rPr lang="fr-FR" sz="750" dirty="0">
                <a:solidFill>
                  <a:prstClr val="black"/>
                </a:solidFill>
                <a:latin typeface="Arial" panose="020B0604020202020204" pitchFamily="34" charset="0"/>
                <a:cs typeface="Arial" panose="020B0604020202020204" pitchFamily="34" charset="0"/>
              </a:rPr>
              <a:t>Nota : Possibilité de  demander des devis</a:t>
            </a:r>
            <a:endParaRPr lang="fr-FR" sz="750" dirty="0">
              <a:solidFill>
                <a:srgbClr val="002060"/>
              </a:solidFill>
              <a:latin typeface="Arial" panose="020B0604020202020204" pitchFamily="34" charset="0"/>
              <a:cs typeface="Arial" panose="020B0604020202020204" pitchFamily="34" charset="0"/>
            </a:endParaRPr>
          </a:p>
          <a:p>
            <a:pPr algn="ctr">
              <a:defRPr/>
            </a:pPr>
            <a:r>
              <a:rPr lang="fr-FR" sz="800" dirty="0">
                <a:solidFill>
                  <a:srgbClr val="008080"/>
                </a:solidFill>
                <a:latin typeface="Arial" panose="020B0604020202020204" pitchFamily="34" charset="0"/>
                <a:cs typeface="Arial" panose="020B0604020202020204" pitchFamily="34" charset="0"/>
              </a:rPr>
              <a:t>Mais contrat écrit </a:t>
            </a:r>
          </a:p>
          <a:p>
            <a:pPr algn="ctr">
              <a:defRPr/>
            </a:pPr>
            <a:r>
              <a:rPr lang="fr-FR" sz="800" dirty="0">
                <a:solidFill>
                  <a:srgbClr val="008080"/>
                </a:solidFill>
                <a:latin typeface="Arial" panose="020B0604020202020204" pitchFamily="34" charset="0"/>
                <a:cs typeface="Arial" panose="020B0604020202020204" pitchFamily="34" charset="0"/>
              </a:rPr>
              <a:t> pour tout marché &gt; 25 000€ HT </a:t>
            </a:r>
          </a:p>
          <a:p>
            <a:pPr algn="ctr">
              <a:defRPr/>
            </a:pPr>
            <a:r>
              <a:rPr lang="fr-FR" sz="750" dirty="0">
                <a:solidFill>
                  <a:schemeClr val="tx1"/>
                </a:solidFill>
                <a:latin typeface="Arial" panose="020B0604020202020204" pitchFamily="34" charset="0"/>
                <a:cs typeface="Arial" panose="020B0604020202020204" pitchFamily="34" charset="0"/>
              </a:rPr>
              <a:t>Pour les marchés de maîtrise d’œuvre                                       </a:t>
            </a:r>
            <a:r>
              <a:rPr lang="fr-FR" sz="750" dirty="0">
                <a:solidFill>
                  <a:schemeClr val="tx1"/>
                </a:solidFill>
                <a:latin typeface="Arial" panose="020B0604020202020204" pitchFamily="34" charset="0"/>
                <a:cs typeface="Arial" panose="020B0604020202020204" pitchFamily="34" charset="0"/>
                <a:sym typeface="Wingdings 3" panose="05040102010807070707" pitchFamily="18" charset="2"/>
              </a:rPr>
              <a:t> contrat écrit quel que soit le montant</a:t>
            </a:r>
            <a:endParaRPr lang="fr-FR" sz="750" baseline="30000" dirty="0">
              <a:solidFill>
                <a:schemeClr val="tx1"/>
              </a:solidFill>
              <a:latin typeface="Arial" panose="020B0604020202020204" pitchFamily="34" charset="0"/>
              <a:cs typeface="Arial" panose="020B0604020202020204" pitchFamily="34" charset="0"/>
            </a:endParaRPr>
          </a:p>
          <a:p>
            <a:pPr algn="ctr" defTabSz="311039">
              <a:defRPr/>
            </a:pPr>
            <a:endParaRPr lang="fr-FR" sz="734" dirty="0">
              <a:solidFill>
                <a:schemeClr val="tx1"/>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p:txBody>
      </p:sp>
      <p:sp>
        <p:nvSpPr>
          <p:cNvPr id="49" name="ZoneTexte 48">
            <a:extLst>
              <a:ext uri="{FF2B5EF4-FFF2-40B4-BE49-F238E27FC236}">
                <a16:creationId xmlns:a16="http://schemas.microsoft.com/office/drawing/2014/main" id="{CE137CB8-2725-4823-84BC-9BCDAC7D88CA}"/>
              </a:ext>
            </a:extLst>
          </p:cNvPr>
          <p:cNvSpPr txBox="1"/>
          <p:nvPr/>
        </p:nvSpPr>
        <p:spPr>
          <a:xfrm>
            <a:off x="2529990" y="850448"/>
            <a:ext cx="6888164" cy="607071"/>
          </a:xfrm>
          <a:prstGeom prst="rect">
            <a:avLst/>
          </a:prstGeom>
          <a:noFill/>
          <a:ln>
            <a:solidFill>
              <a:schemeClr val="accent1"/>
            </a:solidFill>
          </a:ln>
        </p:spPr>
        <p:txBody>
          <a:bodyPr wrap="square" lIns="45714" tIns="72000" rIns="45714" bIns="72000">
            <a:spAutoFit/>
          </a:bodyPr>
          <a:lstStyle/>
          <a:p>
            <a:pPr algn="ctr">
              <a:lnSpc>
                <a:spcPts val="1350"/>
              </a:lnSpc>
              <a:tabLst>
                <a:tab pos="959921" algn="l"/>
              </a:tabLst>
              <a:defRPr/>
            </a:pPr>
            <a:r>
              <a:rPr lang="fr-FR" altLang="fr-FR" b="1" dirty="0">
                <a:solidFill>
                  <a:srgbClr val="006666"/>
                </a:solidFill>
                <a:latin typeface="Calibri" pitchFamily="34" charset="0"/>
                <a:ea typeface="Verdana" panose="020B0604030504040204" pitchFamily="34" charset="0"/>
                <a:cs typeface="Arial" pitchFamily="34" charset="0"/>
              </a:rPr>
              <a:t>Publicité des marchés publics – les obligations</a:t>
            </a:r>
          </a:p>
          <a:p>
            <a:pPr algn="ctr">
              <a:lnSpc>
                <a:spcPts val="1050"/>
              </a:lnSpc>
              <a:defRPr/>
            </a:pPr>
            <a:r>
              <a:rPr lang="fr-FR" altLang="fr-FR" sz="1100" dirty="0">
                <a:solidFill>
                  <a:srgbClr val="4F81BD">
                    <a:lumMod val="50000"/>
                  </a:srgbClr>
                </a:solidFill>
                <a:ea typeface="Verdana" panose="020B0604030504040204" pitchFamily="34" charset="0"/>
                <a:cs typeface="Arial" panose="020B0604020202020204" pitchFamily="34" charset="0"/>
              </a:rPr>
              <a:t>Acheteurs concernés : l’État, ses établissements publics autres qu’à caractère industriel et commercial, </a:t>
            </a:r>
          </a:p>
          <a:p>
            <a:pPr algn="ctr">
              <a:lnSpc>
                <a:spcPts val="1050"/>
              </a:lnSpc>
              <a:defRPr/>
            </a:pPr>
            <a:r>
              <a:rPr lang="fr-FR" altLang="fr-FR" sz="1100" dirty="0">
                <a:solidFill>
                  <a:srgbClr val="4F81BD">
                    <a:lumMod val="50000"/>
                  </a:srgbClr>
                </a:solidFill>
                <a:ea typeface="Verdana" panose="020B0604030504040204" pitchFamily="34" charset="0"/>
                <a:cs typeface="Arial" panose="020B0604020202020204" pitchFamily="34" charset="0"/>
              </a:rPr>
              <a:t>les collectivités territoriales, leurs établissements publics et leurs groupements</a:t>
            </a:r>
            <a:endParaRPr lang="fr-FR" altLang="fr-FR" sz="1100" dirty="0">
              <a:solidFill>
                <a:srgbClr val="C00000"/>
              </a:solidFill>
              <a:ea typeface="Verdana" panose="020B060403050404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8DF7B6D-03C6-F4D0-0D16-A50BF180CAAF}"/>
              </a:ext>
            </a:extLst>
          </p:cNvPr>
          <p:cNvSpPr/>
          <p:nvPr/>
        </p:nvSpPr>
        <p:spPr>
          <a:xfrm>
            <a:off x="1653691" y="1750563"/>
            <a:ext cx="2998790" cy="5111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lvl1pPr>
              <a:defRPr b="1">
                <a:solidFill>
                  <a:schemeClr val="bg1"/>
                </a:solidFill>
                <a:latin typeface="Arial" panose="020B0604020202020204" pitchFamily="34" charset="0"/>
                <a:cs typeface="Lucida Sans Unicode" panose="020B0602030504020204" pitchFamily="34" charset="0"/>
              </a:defRPr>
            </a:lvl1pPr>
            <a:lvl2pPr marL="742950" indent="-285750">
              <a:defRPr b="1">
                <a:solidFill>
                  <a:schemeClr val="bg1"/>
                </a:solidFill>
                <a:latin typeface="Arial" panose="020B0604020202020204" pitchFamily="34" charset="0"/>
                <a:cs typeface="Lucida Sans Unicode" panose="020B0602030504020204" pitchFamily="34" charset="0"/>
              </a:defRPr>
            </a:lvl2pPr>
            <a:lvl3pPr marL="1143000" indent="-228600">
              <a:defRPr b="1">
                <a:solidFill>
                  <a:schemeClr val="bg1"/>
                </a:solidFill>
                <a:latin typeface="Arial" panose="020B0604020202020204" pitchFamily="34" charset="0"/>
                <a:cs typeface="Lucida Sans Unicode" panose="020B0602030504020204" pitchFamily="34" charset="0"/>
              </a:defRPr>
            </a:lvl3pPr>
            <a:lvl4pPr marL="1600200" indent="-228600">
              <a:defRPr b="1">
                <a:solidFill>
                  <a:schemeClr val="bg1"/>
                </a:solidFill>
                <a:latin typeface="Arial" panose="020B0604020202020204" pitchFamily="34" charset="0"/>
                <a:cs typeface="Lucida Sans Unicode" panose="020B0602030504020204" pitchFamily="34" charset="0"/>
              </a:defRPr>
            </a:lvl4pPr>
            <a:lvl5pPr marL="2057400" indent="-228600">
              <a:defRPr b="1">
                <a:solidFill>
                  <a:schemeClr val="bg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9pPr>
          </a:lstStyle>
          <a:p>
            <a:pPr algn="ctr">
              <a:defRPr/>
            </a:pPr>
            <a:endParaRPr lang="fr-FR" altLang="fr-FR" sz="900" dirty="0">
              <a:solidFill>
                <a:srgbClr val="000000"/>
              </a:solidFill>
              <a:cs typeface="Arial" panose="020B0604020202020204" pitchFamily="34" charset="0"/>
            </a:endParaRPr>
          </a:p>
          <a:p>
            <a:pPr algn="ctr">
              <a:defRPr/>
            </a:pPr>
            <a:r>
              <a:rPr lang="fr-FR" altLang="fr-FR" sz="1050" dirty="0">
                <a:solidFill>
                  <a:schemeClr val="tx1">
                    <a:lumMod val="75000"/>
                    <a:lumOff val="25000"/>
                  </a:schemeClr>
                </a:solidFill>
                <a:cs typeface="Arial" panose="020B0604020202020204" pitchFamily="34" charset="0"/>
              </a:rPr>
              <a:t>«Seuil de dispense de procédure»</a:t>
            </a:r>
          </a:p>
          <a:p>
            <a:pPr algn="ctr">
              <a:defRPr/>
            </a:pPr>
            <a:r>
              <a:rPr lang="fr-FR" altLang="fr-FR" sz="1050" dirty="0">
                <a:solidFill>
                  <a:schemeClr val="tx1">
                    <a:lumMod val="75000"/>
                    <a:lumOff val="25000"/>
                  </a:schemeClr>
                </a:solidFill>
                <a:cs typeface="Arial" panose="020B0604020202020204" pitchFamily="34" charset="0"/>
              </a:rPr>
              <a:t>Publicité et mise en concurrence                            non obligatoires</a:t>
            </a:r>
          </a:p>
          <a:p>
            <a:pPr algn="ctr">
              <a:defRPr/>
            </a:pPr>
            <a:endParaRPr lang="fr-FR" altLang="fr-FR" sz="900" baseline="30000" dirty="0">
              <a:solidFill>
                <a:srgbClr val="000000"/>
              </a:solidFill>
              <a:cs typeface="Arial" panose="020B0604020202020204" pitchFamily="34" charset="0"/>
            </a:endParaRPr>
          </a:p>
        </p:txBody>
      </p:sp>
      <p:sp>
        <p:nvSpPr>
          <p:cNvPr id="18" name="Rectangle 17">
            <a:extLst>
              <a:ext uri="{FF2B5EF4-FFF2-40B4-BE49-F238E27FC236}">
                <a16:creationId xmlns:a16="http://schemas.microsoft.com/office/drawing/2014/main" id="{9EF40E42-0168-C250-C105-33F55F9BD631}"/>
              </a:ext>
            </a:extLst>
          </p:cNvPr>
          <p:cNvSpPr/>
          <p:nvPr/>
        </p:nvSpPr>
        <p:spPr>
          <a:xfrm>
            <a:off x="4696929" y="1769613"/>
            <a:ext cx="1460500" cy="511175"/>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lgn="ctr">
              <a:defRPr/>
            </a:pPr>
            <a:r>
              <a:rPr lang="fr-FR" sz="900" b="1" dirty="0">
                <a:solidFill>
                  <a:prstClr val="black"/>
                </a:solidFill>
                <a:latin typeface="Arial" panose="020B0604020202020204" pitchFamily="34" charset="0"/>
                <a:cs typeface="Arial" panose="020B0604020202020204" pitchFamily="34" charset="0"/>
              </a:rPr>
              <a:t>Marchés &lt; à 90 000€ HT </a:t>
            </a:r>
            <a:r>
              <a:rPr lang="fr-FR" sz="800" dirty="0">
                <a:solidFill>
                  <a:prstClr val="black"/>
                </a:solidFill>
                <a:latin typeface="Arial" panose="020B0604020202020204" pitchFamily="34" charset="0"/>
                <a:cs typeface="Arial" panose="020B0604020202020204" pitchFamily="34" charset="0"/>
              </a:rPr>
              <a:t>(hormis cas de marchés sans pub ni mise en concurrence)</a:t>
            </a:r>
            <a:endParaRPr lang="fr-FR" sz="800" i="1" dirty="0">
              <a:solidFill>
                <a:prstClr val="black"/>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C5B1B167-CE03-6DDE-6017-32CEC8A255C7}"/>
              </a:ext>
            </a:extLst>
          </p:cNvPr>
          <p:cNvSpPr/>
          <p:nvPr/>
        </p:nvSpPr>
        <p:spPr>
          <a:xfrm>
            <a:off x="6233628" y="1784354"/>
            <a:ext cx="1556538" cy="4635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defRPr/>
            </a:pPr>
            <a:r>
              <a:rPr lang="fr-FR" sz="900" b="1" dirty="0">
                <a:solidFill>
                  <a:prstClr val="black"/>
                </a:solidFill>
                <a:latin typeface="Arial" panose="020B0604020202020204" pitchFamily="34" charset="0"/>
                <a:cs typeface="Arial" panose="020B0604020202020204" pitchFamily="34" charset="0"/>
              </a:rPr>
              <a:t>Marchés ≥ à 90 000€ HT </a:t>
            </a:r>
          </a:p>
          <a:p>
            <a:pPr algn="ctr">
              <a:defRPr/>
            </a:pPr>
            <a:r>
              <a:rPr lang="fr-FR" sz="800" dirty="0">
                <a:solidFill>
                  <a:prstClr val="black"/>
                </a:solidFill>
                <a:latin typeface="Arial" panose="020B0604020202020204" pitchFamily="34" charset="0"/>
                <a:cs typeface="Arial" panose="020B0604020202020204" pitchFamily="34" charset="0"/>
              </a:rPr>
              <a:t>et  &lt; seuils européens</a:t>
            </a:r>
          </a:p>
        </p:txBody>
      </p:sp>
      <p:sp>
        <p:nvSpPr>
          <p:cNvPr id="20" name="Rectangle 19">
            <a:extLst>
              <a:ext uri="{FF2B5EF4-FFF2-40B4-BE49-F238E27FC236}">
                <a16:creationId xmlns:a16="http://schemas.microsoft.com/office/drawing/2014/main" id="{D247643D-D1AA-D412-0FF9-E052CB0AE721}"/>
              </a:ext>
            </a:extLst>
          </p:cNvPr>
          <p:cNvSpPr/>
          <p:nvPr/>
        </p:nvSpPr>
        <p:spPr>
          <a:xfrm>
            <a:off x="7883068" y="1800849"/>
            <a:ext cx="2474160" cy="879567"/>
          </a:xfrm>
          <a:prstGeom prst="rect">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lgn="ctr">
              <a:defRPr/>
            </a:pPr>
            <a:r>
              <a:rPr lang="fr-FR" sz="1000" b="1" dirty="0">
                <a:solidFill>
                  <a:prstClr val="black"/>
                </a:solidFill>
                <a:latin typeface="Arial" panose="020B0604020202020204" pitchFamily="34" charset="0"/>
                <a:cs typeface="Arial" panose="020B0604020202020204" pitchFamily="34" charset="0"/>
              </a:rPr>
              <a:t>Marchés  ≥ seuils européens</a:t>
            </a:r>
          </a:p>
          <a:p>
            <a:pPr>
              <a:defRPr/>
            </a:pPr>
            <a:r>
              <a:rPr lang="fr-FR" sz="900" b="1" dirty="0">
                <a:solidFill>
                  <a:prstClr val="black"/>
                </a:solidFill>
                <a:latin typeface="Arial" panose="020B0604020202020204" pitchFamily="34" charset="0"/>
                <a:cs typeface="Arial" panose="020B0604020202020204" pitchFamily="34" charset="0"/>
              </a:rPr>
              <a:t>Travaux </a:t>
            </a:r>
            <a:r>
              <a:rPr lang="fr-FR" sz="900" dirty="0">
                <a:solidFill>
                  <a:prstClr val="black"/>
                </a:solidFill>
                <a:latin typeface="Arial" panose="020B0604020202020204" pitchFamily="34" charset="0"/>
                <a:cs typeface="Arial" panose="020B0604020202020204" pitchFamily="34" charset="0"/>
              </a:rPr>
              <a:t> : ≥ </a:t>
            </a:r>
            <a:r>
              <a:rPr lang="fr-FR" altLang="fr-FR" sz="900" dirty="0">
                <a:solidFill>
                  <a:srgbClr val="002060"/>
                </a:solidFill>
                <a:latin typeface="Arial" panose="020B0604020202020204" pitchFamily="34" charset="0"/>
                <a:ea typeface="Calibri" panose="020F0502020204030204" pitchFamily="34" charset="0"/>
                <a:cs typeface="Arial" panose="020B0604020202020204" pitchFamily="34" charset="0"/>
              </a:rPr>
              <a:t>5 404 000 € HT</a:t>
            </a:r>
            <a:endParaRPr lang="fr-FR" sz="900" dirty="0">
              <a:solidFill>
                <a:prstClr val="black"/>
              </a:solidFill>
              <a:latin typeface="Arial" panose="020B0604020202020204" pitchFamily="34" charset="0"/>
              <a:cs typeface="Arial" panose="020B0604020202020204" pitchFamily="34" charset="0"/>
            </a:endParaRPr>
          </a:p>
          <a:p>
            <a:pPr>
              <a:defRPr/>
            </a:pPr>
            <a:r>
              <a:rPr lang="fr-FR" sz="900" b="1" dirty="0">
                <a:solidFill>
                  <a:prstClr val="black"/>
                </a:solidFill>
                <a:latin typeface="Arial" panose="020B0604020202020204" pitchFamily="34" charset="0"/>
                <a:cs typeface="Arial" panose="020B0604020202020204" pitchFamily="34" charset="0"/>
              </a:rPr>
              <a:t>Fournitures/services :</a:t>
            </a:r>
          </a:p>
          <a:p>
            <a:pPr marL="171450" indent="-84138">
              <a:buFont typeface="Arial" panose="020B0604020202020204" pitchFamily="34" charset="0"/>
              <a:buChar char="•"/>
              <a:defRPr/>
            </a:pPr>
            <a:r>
              <a:rPr lang="fr-FR" sz="900" dirty="0">
                <a:solidFill>
                  <a:prstClr val="black"/>
                </a:solidFill>
                <a:latin typeface="Arial" panose="020B0604020202020204" pitchFamily="34" charset="0"/>
                <a:cs typeface="Arial" panose="020B0604020202020204" pitchFamily="34" charset="0"/>
              </a:rPr>
              <a:t>Collectivités : ≥ 216 000 € HT</a:t>
            </a:r>
          </a:p>
          <a:p>
            <a:pPr marL="171450" indent="-84138">
              <a:buFont typeface="Arial" panose="020B0604020202020204" pitchFamily="34" charset="0"/>
              <a:buChar char="•"/>
              <a:defRPr/>
            </a:pPr>
            <a:r>
              <a:rPr lang="fr-FR" sz="900" dirty="0">
                <a:solidFill>
                  <a:schemeClr val="tx1"/>
                </a:solidFill>
                <a:latin typeface="Arial" panose="020B0604020202020204" pitchFamily="34" charset="0"/>
                <a:cs typeface="Arial" panose="020B0604020202020204" pitchFamily="34" charset="0"/>
              </a:rPr>
              <a:t>Entité Adjudicatrice : ≥ 432 000€ HT</a:t>
            </a:r>
          </a:p>
          <a:p>
            <a:pPr marL="171450" indent="-84138">
              <a:buFont typeface="Arial" panose="020B0604020202020204" pitchFamily="34" charset="0"/>
              <a:buChar char="•"/>
              <a:defRPr/>
            </a:pPr>
            <a:r>
              <a:rPr lang="fr-FR" sz="900" dirty="0">
                <a:solidFill>
                  <a:prstClr val="black"/>
                </a:solidFill>
                <a:latin typeface="Arial" panose="020B0604020202020204" pitchFamily="34" charset="0"/>
                <a:cs typeface="Arial" panose="020B0604020202020204" pitchFamily="34" charset="0"/>
              </a:rPr>
              <a:t>État  : ≥ 140 000€ HT</a:t>
            </a:r>
          </a:p>
        </p:txBody>
      </p:sp>
      <p:sp>
        <p:nvSpPr>
          <p:cNvPr id="21" name="Rectangle 20">
            <a:extLst>
              <a:ext uri="{FF2B5EF4-FFF2-40B4-BE49-F238E27FC236}">
                <a16:creationId xmlns:a16="http://schemas.microsoft.com/office/drawing/2014/main" id="{E412E95F-85B2-DD8B-B138-2F4988427B40}"/>
              </a:ext>
            </a:extLst>
          </p:cNvPr>
          <p:cNvSpPr/>
          <p:nvPr/>
        </p:nvSpPr>
        <p:spPr>
          <a:xfrm>
            <a:off x="7870347" y="2659948"/>
            <a:ext cx="2474159" cy="3148990"/>
          </a:xfrm>
          <a:prstGeom prst="rect">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22" name="Rectangle à coins arrondis 21">
            <a:extLst>
              <a:ext uri="{FF2B5EF4-FFF2-40B4-BE49-F238E27FC236}">
                <a16:creationId xmlns:a16="http://schemas.microsoft.com/office/drawing/2014/main" id="{04878F7F-D59A-6A8D-6172-2446A31F2BAD}"/>
              </a:ext>
            </a:extLst>
          </p:cNvPr>
          <p:cNvSpPr/>
          <p:nvPr/>
        </p:nvSpPr>
        <p:spPr bwMode="auto">
          <a:xfrm>
            <a:off x="4767541" y="4527166"/>
            <a:ext cx="5509000" cy="1216129"/>
          </a:xfrm>
          <a:prstGeom prst="roundRect">
            <a:avLst>
              <a:gd name="adj" fmla="val 10000"/>
            </a:avLst>
          </a:prstGeom>
          <a:solidFill>
            <a:schemeClr val="bg1"/>
          </a:solidFill>
          <a:ln>
            <a:solidFill>
              <a:schemeClr val="accent1">
                <a:lumMod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45714" tIns="22857" rIns="45714" bIns="22857"/>
          <a:lstStyle/>
          <a:p>
            <a:pPr algn="ctr">
              <a:defRPr/>
            </a:pPr>
            <a:r>
              <a:rPr lang="fr-FR" sz="1200" dirty="0">
                <a:solidFill>
                  <a:srgbClr val="0070C0"/>
                </a:solidFill>
                <a:latin typeface="Arial" panose="020B0604020202020204" pitchFamily="34" charset="0"/>
                <a:cs typeface="Arial" panose="020B0604020202020204" pitchFamily="34" charset="0"/>
              </a:rPr>
              <a:t>Dématérialisation de la commande publique</a:t>
            </a:r>
          </a:p>
          <a:p>
            <a:pPr marL="128588" indent="-128588" algn="just">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Mise à disposition du DCE sur le profil d’acheteur à partir de 60 000 € HT* – Article.R.2132 -2 du Code de la Commande Publique (*40 000 € HT jusqu’au 31/03/2026)</a:t>
            </a:r>
          </a:p>
          <a:p>
            <a:pPr algn="just">
              <a:defRPr/>
            </a:pPr>
            <a:r>
              <a:rPr lang="fr-FR" sz="900" dirty="0">
                <a:solidFill>
                  <a:srgbClr val="002060"/>
                </a:solidFill>
                <a:latin typeface="Arial" panose="020B0604020202020204" pitchFamily="34" charset="0"/>
                <a:cs typeface="Arial" panose="020B0604020202020204" pitchFamily="34" charset="0"/>
              </a:rPr>
              <a:t>     Nota : s’applique si le marché fait l’objet d’une procédure de publicité et mise en concurrence.</a:t>
            </a:r>
          </a:p>
          <a:p>
            <a:pPr marL="128588" indent="-128588" algn="just">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Dépôt des candidatures et offres sur le profil d’acheteur </a:t>
            </a:r>
          </a:p>
          <a:p>
            <a:pPr marL="128588" indent="-128588" algn="just">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Publication des données essentielles : OPEN DATA </a:t>
            </a:r>
            <a:r>
              <a:rPr lang="fr-FR" sz="900" dirty="0">
                <a:solidFill>
                  <a:prstClr val="black"/>
                </a:solidFill>
                <a:latin typeface="Arial" panose="020B0604020202020204" pitchFamily="34" charset="0"/>
                <a:cs typeface="Arial" panose="020B0604020202020204" pitchFamily="34" charset="0"/>
              </a:rPr>
              <a:t>=&gt; publication des résultats de marchés et des modifications du marché en cours d’exécution (à partir de 40 000 € HT) dans les 2 mois suivant la notification.</a:t>
            </a:r>
          </a:p>
          <a:p>
            <a:pPr>
              <a:defRPr/>
            </a:pPr>
            <a:endParaRPr lang="fr-FR" sz="500" dirty="0">
              <a:solidFill>
                <a:prstClr val="black"/>
              </a:solidFill>
              <a:latin typeface="Arial" panose="020B0604020202020204" pitchFamily="34" charset="0"/>
              <a:cs typeface="Arial" panose="020B0604020202020204" pitchFamily="34" charset="0"/>
            </a:endParaRPr>
          </a:p>
        </p:txBody>
      </p:sp>
      <p:sp>
        <p:nvSpPr>
          <p:cNvPr id="24" name="Rectangle à coins arrondis 23">
            <a:extLst>
              <a:ext uri="{FF2B5EF4-FFF2-40B4-BE49-F238E27FC236}">
                <a16:creationId xmlns:a16="http://schemas.microsoft.com/office/drawing/2014/main" id="{CD3FE6AA-0648-BDEB-FD9D-2688F521585D}"/>
              </a:ext>
            </a:extLst>
          </p:cNvPr>
          <p:cNvSpPr/>
          <p:nvPr/>
        </p:nvSpPr>
        <p:spPr>
          <a:xfrm>
            <a:off x="7934880" y="2678792"/>
            <a:ext cx="2320266"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lnSpc>
                <a:spcPct val="90000"/>
              </a:lnSpc>
              <a:defRPr/>
            </a:pPr>
            <a:endParaRPr lang="fr-FR" sz="650" dirty="0">
              <a:solidFill>
                <a:srgbClr val="C00000"/>
              </a:solidFill>
              <a:latin typeface="Arial" panose="020B0604020202020204" pitchFamily="34" charset="0"/>
              <a:cs typeface="Arial" panose="020B0604020202020204" pitchFamily="34" charset="0"/>
            </a:endParaRPr>
          </a:p>
          <a:p>
            <a:pPr algn="ctr" defTabSz="311039">
              <a:lnSpc>
                <a:spcPct val="90000"/>
              </a:lnSpc>
              <a:defRPr/>
            </a:pPr>
            <a:r>
              <a:rPr lang="fr-FR" sz="1050" dirty="0">
                <a:solidFill>
                  <a:srgbClr val="C00000"/>
                </a:solidFill>
                <a:latin typeface="Arial" panose="020B0604020202020204" pitchFamily="34" charset="0"/>
                <a:cs typeface="Arial" panose="020B0604020202020204" pitchFamily="34" charset="0"/>
              </a:rPr>
              <a:t>Publicité </a:t>
            </a:r>
          </a:p>
          <a:p>
            <a:pPr algn="ctr" defTabSz="311039">
              <a:lnSpc>
                <a:spcPts val="1000"/>
              </a:lnSpc>
              <a:defRPr/>
            </a:pPr>
            <a:r>
              <a:rPr lang="fr-FR" sz="1050" dirty="0">
                <a:solidFill>
                  <a:srgbClr val="006666"/>
                </a:solidFill>
                <a:latin typeface="Arial Black" panose="020B0A04020102020204" pitchFamily="34" charset="0"/>
                <a:cs typeface="Arial" panose="020B0604020202020204" pitchFamily="34" charset="0"/>
              </a:rPr>
              <a:t>JOUE</a:t>
            </a:r>
            <a:r>
              <a:rPr lang="fr-FR" sz="700" dirty="0">
                <a:solidFill>
                  <a:prstClr val="black"/>
                </a:solidFill>
                <a:latin typeface="Arial" panose="020B0604020202020204" pitchFamily="34" charset="0"/>
                <a:cs typeface="Arial" panose="020B0604020202020204" pitchFamily="34" charset="0"/>
              </a:rPr>
              <a:t> Journal Officiel de l’Union Européenne </a:t>
            </a:r>
            <a:r>
              <a:rPr lang="fr-FR" sz="1050" dirty="0">
                <a:solidFill>
                  <a:prstClr val="black"/>
                </a:solidFill>
                <a:latin typeface="Arial" panose="020B0604020202020204" pitchFamily="34" charset="0"/>
                <a:cs typeface="Arial" panose="020B0604020202020204" pitchFamily="34" charset="0"/>
              </a:rPr>
              <a:t>+</a:t>
            </a:r>
          </a:p>
          <a:p>
            <a:pPr algn="ctr" defTabSz="311039">
              <a:lnSpc>
                <a:spcPts val="1000"/>
              </a:lnSpc>
              <a:spcAft>
                <a:spcPct val="35000"/>
              </a:spcAft>
              <a:defRPr/>
            </a:pPr>
            <a:endParaRPr lang="fr-FR" sz="375" dirty="0">
              <a:solidFill>
                <a:schemeClr val="tx1"/>
              </a:solidFill>
              <a:latin typeface="Arial" panose="020B0604020202020204" pitchFamily="34" charset="0"/>
              <a:cs typeface="Arial" panose="020B0604020202020204" pitchFamily="34" charset="0"/>
            </a:endParaRPr>
          </a:p>
          <a:p>
            <a:pPr algn="ctr" defTabSz="311039">
              <a:lnSpc>
                <a:spcPct val="90000"/>
              </a:lnSpc>
              <a:spcAft>
                <a:spcPct val="35000"/>
              </a:spcAft>
              <a:defRPr/>
            </a:pPr>
            <a:endParaRPr lang="fr-FR" sz="400" dirty="0">
              <a:solidFill>
                <a:schemeClr val="tx1"/>
              </a:solidFill>
              <a:latin typeface="Arial" panose="020B0604020202020204" pitchFamily="34" charset="0"/>
              <a:cs typeface="Arial" panose="020B0604020202020204" pitchFamily="34" charset="0"/>
            </a:endParaRPr>
          </a:p>
          <a:p>
            <a:pPr algn="ctr" defTabSz="311039">
              <a:lnSpc>
                <a:spcPct val="90000"/>
              </a:lnSpc>
              <a:spcAft>
                <a:spcPct val="35000"/>
              </a:spcAft>
              <a:defRPr/>
            </a:pPr>
            <a:r>
              <a:rPr lang="fr-FR" sz="750" dirty="0">
                <a:solidFill>
                  <a:schemeClr val="tx1"/>
                </a:solidFill>
                <a:latin typeface="Arial" panose="020B0604020202020204" pitchFamily="34" charset="0"/>
                <a:cs typeface="Arial" panose="020B0604020202020204" pitchFamily="34" charset="0"/>
              </a:rPr>
              <a:t>+ autre support si besoin                                      </a:t>
            </a:r>
            <a:r>
              <a:rPr lang="fr-FR" sz="900" dirty="0">
                <a:solidFill>
                  <a:srgbClr val="00B050"/>
                </a:solidFill>
                <a:latin typeface="Arial" panose="020B0604020202020204" pitchFamily="34" charset="0"/>
                <a:cs typeface="Arial" panose="020B0604020202020204" pitchFamily="34" charset="0"/>
              </a:rPr>
              <a:t>Formulaires e-Forms depuis janvier 2024</a:t>
            </a:r>
          </a:p>
          <a:p>
            <a:pPr algn="ctr" defTabSz="311039">
              <a:defRPr/>
            </a:pPr>
            <a:endParaRPr lang="fr-FR" sz="500" dirty="0">
              <a:solidFill>
                <a:prstClr val="black"/>
              </a:solidFill>
              <a:latin typeface="Arial" panose="020B0604020202020204" pitchFamily="34" charset="0"/>
              <a:cs typeface="Arial" panose="020B0604020202020204" pitchFamily="34" charset="0"/>
            </a:endParaRPr>
          </a:p>
        </p:txBody>
      </p:sp>
      <p:cxnSp>
        <p:nvCxnSpPr>
          <p:cNvPr id="6" name="Connecteur droit 5">
            <a:extLst>
              <a:ext uri="{FF2B5EF4-FFF2-40B4-BE49-F238E27FC236}">
                <a16:creationId xmlns:a16="http://schemas.microsoft.com/office/drawing/2014/main" id="{A68DDD4A-5F5C-F91F-7C7D-60C3631F82F0}"/>
              </a:ext>
            </a:extLst>
          </p:cNvPr>
          <p:cNvCxnSpPr>
            <a:cxnSpLocks/>
          </p:cNvCxnSpPr>
          <p:nvPr/>
        </p:nvCxnSpPr>
        <p:spPr>
          <a:xfrm flipV="1">
            <a:off x="3530116" y="1582287"/>
            <a:ext cx="475615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D05FCA3E-637E-F082-E3C3-B083229E18F7}"/>
              </a:ext>
            </a:extLst>
          </p:cNvPr>
          <p:cNvCxnSpPr>
            <a:cxnSpLocks/>
          </p:cNvCxnSpPr>
          <p:nvPr/>
        </p:nvCxnSpPr>
        <p:spPr>
          <a:xfrm>
            <a:off x="3530116" y="1593401"/>
            <a:ext cx="0" cy="1412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3" name="Connecteur droit 32">
            <a:extLst>
              <a:ext uri="{FF2B5EF4-FFF2-40B4-BE49-F238E27FC236}">
                <a16:creationId xmlns:a16="http://schemas.microsoft.com/office/drawing/2014/main" id="{43D3C11E-A973-A43D-FFA0-755CEC935C71}"/>
              </a:ext>
            </a:extLst>
          </p:cNvPr>
          <p:cNvCxnSpPr>
            <a:cxnSpLocks/>
            <a:stCxn id="18" idx="0"/>
          </p:cNvCxnSpPr>
          <p:nvPr/>
        </p:nvCxnSpPr>
        <p:spPr>
          <a:xfrm flipH="1" flipV="1">
            <a:off x="5422417" y="1569588"/>
            <a:ext cx="4763" cy="20002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id="{B0E5EDC4-D8D1-1A98-3D55-6C5A1D89974E}"/>
              </a:ext>
            </a:extLst>
          </p:cNvPr>
          <p:cNvCxnSpPr>
            <a:cxnSpLocks/>
          </p:cNvCxnSpPr>
          <p:nvPr/>
        </p:nvCxnSpPr>
        <p:spPr>
          <a:xfrm>
            <a:off x="6776554" y="1828350"/>
            <a:ext cx="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Connecteur droit 34">
            <a:extLst>
              <a:ext uri="{FF2B5EF4-FFF2-40B4-BE49-F238E27FC236}">
                <a16:creationId xmlns:a16="http://schemas.microsoft.com/office/drawing/2014/main" id="{738B9DA5-9058-7FBC-30DC-20097301491F}"/>
              </a:ext>
            </a:extLst>
          </p:cNvPr>
          <p:cNvCxnSpPr>
            <a:cxnSpLocks/>
          </p:cNvCxnSpPr>
          <p:nvPr/>
        </p:nvCxnSpPr>
        <p:spPr>
          <a:xfrm>
            <a:off x="8286266" y="1582288"/>
            <a:ext cx="0" cy="18256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3" name="Rectangle à coins arrondis 42">
            <a:extLst>
              <a:ext uri="{FF2B5EF4-FFF2-40B4-BE49-F238E27FC236}">
                <a16:creationId xmlns:a16="http://schemas.microsoft.com/office/drawing/2014/main" id="{1194E459-85E7-6881-0E9D-C989E73A73BD}"/>
              </a:ext>
            </a:extLst>
          </p:cNvPr>
          <p:cNvSpPr/>
          <p:nvPr/>
        </p:nvSpPr>
        <p:spPr bwMode="auto">
          <a:xfrm>
            <a:off x="1653690" y="5949582"/>
            <a:ext cx="8690816" cy="355600"/>
          </a:xfrm>
          <a:prstGeom prst="roundRect">
            <a:avLst>
              <a:gd name="adj" fmla="val 10000"/>
            </a:avLst>
          </a:prstGeom>
          <a:solidFill>
            <a:srgbClr val="0070C4"/>
          </a:soli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45714" tIns="22857" rIns="45714" bIns="22857"/>
          <a:lstStyle/>
          <a:p>
            <a:pPr algn="ctr">
              <a:defRPr/>
            </a:pPr>
            <a:r>
              <a:rPr lang="fr-FR" sz="1000" dirty="0">
                <a:solidFill>
                  <a:schemeClr val="bg1"/>
                </a:solidFill>
                <a:latin typeface="Arial" panose="020B0604020202020204" pitchFamily="34" charset="0"/>
                <a:cs typeface="Arial" panose="020B0604020202020204" pitchFamily="34" charset="0"/>
              </a:rPr>
              <a:t>Dépôt des factures numériques sur le portail Chorus Pro</a:t>
            </a:r>
          </a:p>
          <a:p>
            <a:pPr algn="ctr">
              <a:defRPr/>
            </a:pPr>
            <a:r>
              <a:rPr lang="fr-FR" sz="1000" dirty="0">
                <a:solidFill>
                  <a:schemeClr val="bg1"/>
                </a:solidFill>
                <a:latin typeface="Arial" panose="020B0604020202020204" pitchFamily="34" charset="0"/>
                <a:cs typeface="Arial" panose="020B0604020202020204" pitchFamily="34" charset="0"/>
              </a:rPr>
              <a:t>Obligatoire pour l’ensemble des entreprises : titulaire, sous-traitant et co-traitant</a:t>
            </a:r>
          </a:p>
        </p:txBody>
      </p:sp>
      <p:pic>
        <p:nvPicPr>
          <p:cNvPr id="35864" name="Image 15">
            <a:extLst>
              <a:ext uri="{FF2B5EF4-FFF2-40B4-BE49-F238E27FC236}">
                <a16:creationId xmlns:a16="http://schemas.microsoft.com/office/drawing/2014/main" id="{A5CA2B16-A27B-4764-B61C-1CD426DD2F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63101" y="5932183"/>
            <a:ext cx="1044575" cy="39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à coins arrondis 1">
            <a:extLst>
              <a:ext uri="{FF2B5EF4-FFF2-40B4-BE49-F238E27FC236}">
                <a16:creationId xmlns:a16="http://schemas.microsoft.com/office/drawing/2014/main" id="{314CEE5D-6F70-8F27-EF77-ABB34E5FE6A0}"/>
              </a:ext>
            </a:extLst>
          </p:cNvPr>
          <p:cNvSpPr/>
          <p:nvPr/>
        </p:nvSpPr>
        <p:spPr>
          <a:xfrm>
            <a:off x="1744178" y="3633338"/>
            <a:ext cx="2860676" cy="684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defTabSz="309563">
              <a:defRPr b="1">
                <a:solidFill>
                  <a:schemeClr val="bg1"/>
                </a:solidFill>
                <a:latin typeface="Arial" panose="020B0604020202020204" pitchFamily="34" charset="0"/>
                <a:cs typeface="Lucida Sans Unicode" panose="020B0602030504020204" pitchFamily="34" charset="0"/>
              </a:defRPr>
            </a:lvl1pPr>
            <a:lvl2pPr marL="742950" indent="-285750" defTabSz="309563">
              <a:defRPr b="1">
                <a:solidFill>
                  <a:schemeClr val="bg1"/>
                </a:solidFill>
                <a:latin typeface="Arial" panose="020B0604020202020204" pitchFamily="34" charset="0"/>
                <a:cs typeface="Lucida Sans Unicode" panose="020B0602030504020204" pitchFamily="34" charset="0"/>
              </a:defRPr>
            </a:lvl2pPr>
            <a:lvl3pPr marL="1143000" indent="-228600" defTabSz="309563">
              <a:defRPr b="1">
                <a:solidFill>
                  <a:schemeClr val="bg1"/>
                </a:solidFill>
                <a:latin typeface="Arial" panose="020B0604020202020204" pitchFamily="34" charset="0"/>
                <a:cs typeface="Lucida Sans Unicode" panose="020B0602030504020204" pitchFamily="34" charset="0"/>
              </a:defRPr>
            </a:lvl3pPr>
            <a:lvl4pPr marL="1600200" indent="-228600" defTabSz="309563">
              <a:defRPr b="1">
                <a:solidFill>
                  <a:schemeClr val="bg1"/>
                </a:solidFill>
                <a:latin typeface="Arial" panose="020B0604020202020204" pitchFamily="34" charset="0"/>
                <a:cs typeface="Lucida Sans Unicode" panose="020B0602030504020204" pitchFamily="34" charset="0"/>
              </a:defRPr>
            </a:lvl4pPr>
            <a:lvl5pPr marL="2057400" indent="-228600" defTabSz="309563">
              <a:defRPr b="1">
                <a:solidFill>
                  <a:schemeClr val="bg1"/>
                </a:solidFill>
                <a:latin typeface="Arial" panose="020B0604020202020204" pitchFamily="34" charset="0"/>
                <a:cs typeface="Lucida Sans Unicode" panose="020B0602030504020204" pitchFamily="34" charset="0"/>
              </a:defRPr>
            </a:lvl5pPr>
            <a:lvl6pPr marL="25146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6pPr>
            <a:lvl7pPr marL="29718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7pPr>
            <a:lvl8pPr marL="34290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8pPr>
            <a:lvl9pPr marL="38862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9pPr>
          </a:lstStyle>
          <a:p>
            <a:pPr algn="ctr">
              <a:lnSpc>
                <a:spcPts val="900"/>
              </a:lnSpc>
              <a:defRPr/>
            </a:pPr>
            <a:endParaRPr lang="fr-FR" altLang="fr-FR" sz="1100" dirty="0">
              <a:solidFill>
                <a:srgbClr val="0070C0"/>
              </a:solidFill>
              <a:cs typeface="Arial" panose="020B0604020202020204" pitchFamily="34" charset="0"/>
            </a:endParaRPr>
          </a:p>
          <a:p>
            <a:pPr algn="ctr">
              <a:defRPr/>
            </a:pPr>
            <a:r>
              <a:rPr lang="fr-FR" altLang="fr-FR" sz="1300" dirty="0">
                <a:solidFill>
                  <a:srgbClr val="0070C0"/>
                </a:solidFill>
                <a:cs typeface="Arial" panose="020B0604020202020204" pitchFamily="34" charset="0"/>
              </a:rPr>
              <a:t>Travaux </a:t>
            </a:r>
          </a:p>
          <a:p>
            <a:pPr algn="ctr">
              <a:defRPr/>
            </a:pPr>
            <a:r>
              <a:rPr lang="fr-FR" altLang="fr-FR" sz="1100" dirty="0">
                <a:solidFill>
                  <a:srgbClr val="0070C0"/>
                </a:solidFill>
                <a:cs typeface="Arial" panose="020B0604020202020204" pitchFamily="34" charset="0"/>
              </a:rPr>
              <a:t>Marchés  &lt; à  100 000€ HT </a:t>
            </a:r>
          </a:p>
          <a:p>
            <a:pPr algn="ctr">
              <a:defRPr/>
            </a:pPr>
            <a:r>
              <a:rPr lang="fr-FR" altLang="fr-FR" sz="800" b="0" dirty="0">
                <a:solidFill>
                  <a:srgbClr val="002060"/>
                </a:solidFill>
                <a:cs typeface="Arial" panose="020B0604020202020204" pitchFamily="34" charset="0"/>
              </a:rPr>
              <a:t>Contrat écrit pour tout marché &gt; 25 000€ HT </a:t>
            </a:r>
          </a:p>
          <a:p>
            <a:pPr algn="ctr">
              <a:defRPr/>
            </a:pPr>
            <a:endParaRPr lang="fr-FR" altLang="fr-FR" sz="900" dirty="0">
              <a:solidFill>
                <a:srgbClr val="0070C0"/>
              </a:solidFill>
              <a:cs typeface="Arial" panose="020B0604020202020204" pitchFamily="34" charset="0"/>
            </a:endParaRPr>
          </a:p>
        </p:txBody>
      </p:sp>
      <p:pic>
        <p:nvPicPr>
          <p:cNvPr id="35866" name="Image 47">
            <a:extLst>
              <a:ext uri="{FF2B5EF4-FFF2-40B4-BE49-F238E27FC236}">
                <a16:creationId xmlns:a16="http://schemas.microsoft.com/office/drawing/2014/main" id="{17081B5E-B89E-74CD-4792-2013F6CBED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3041" b="22758"/>
          <a:stretch>
            <a:fillRect/>
          </a:stretch>
        </p:blipFill>
        <p:spPr bwMode="auto">
          <a:xfrm>
            <a:off x="6596074" y="3038270"/>
            <a:ext cx="998538" cy="17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67" name="Image 49">
            <a:extLst>
              <a:ext uri="{FF2B5EF4-FFF2-40B4-BE49-F238E27FC236}">
                <a16:creationId xmlns:a16="http://schemas.microsoft.com/office/drawing/2014/main" id="{47C91B3F-76B3-113B-F213-960D739D92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3041" b="22758"/>
          <a:stretch>
            <a:fillRect/>
          </a:stretch>
        </p:blipFill>
        <p:spPr bwMode="auto">
          <a:xfrm>
            <a:off x="8627229" y="3054643"/>
            <a:ext cx="98583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Rectangle à coins arrondis 53">
            <a:extLst>
              <a:ext uri="{FF2B5EF4-FFF2-40B4-BE49-F238E27FC236}">
                <a16:creationId xmlns:a16="http://schemas.microsoft.com/office/drawing/2014/main" id="{6D898CD8-39BA-D52F-E52E-992033495947}"/>
              </a:ext>
            </a:extLst>
          </p:cNvPr>
          <p:cNvSpPr/>
          <p:nvPr/>
        </p:nvSpPr>
        <p:spPr>
          <a:xfrm>
            <a:off x="1746208" y="4404070"/>
            <a:ext cx="2860676" cy="14048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039">
              <a:defRPr/>
            </a:pPr>
            <a:endParaRPr lang="fr-FR" altLang="fr-FR" sz="1150" dirty="0">
              <a:solidFill>
                <a:prstClr val="black"/>
              </a:solidFill>
              <a:latin typeface="Arial" panose="020B0604020202020204" pitchFamily="34" charset="0"/>
              <a:cs typeface="Arial" panose="020B0604020202020204" pitchFamily="34" charset="0"/>
            </a:endParaRPr>
          </a:p>
          <a:p>
            <a:pPr algn="ctr" defTabSz="311039">
              <a:defRPr/>
            </a:pPr>
            <a:r>
              <a:rPr lang="fr-FR" altLang="fr-FR" sz="1200" b="1" dirty="0">
                <a:solidFill>
                  <a:srgbClr val="0070C0"/>
                </a:solidFill>
                <a:latin typeface="Arial" panose="020B0604020202020204" pitchFamily="34" charset="0"/>
                <a:cs typeface="Arial" panose="020B0604020202020204" pitchFamily="34" charset="0"/>
              </a:rPr>
              <a:t>Cas particuliers de </a:t>
            </a:r>
            <a:r>
              <a:rPr lang="fr-FR" sz="1200" b="1" dirty="0">
                <a:solidFill>
                  <a:srgbClr val="0070C0"/>
                </a:solidFill>
                <a:latin typeface="Arial" panose="020B0604020202020204" pitchFamily="34" charset="0"/>
                <a:cs typeface="Arial" panose="020B0604020202020204" pitchFamily="34" charset="0"/>
              </a:rPr>
              <a:t>marchés sans pub </a:t>
            </a:r>
            <a:r>
              <a:rPr lang="fr-FR" altLang="fr-FR" sz="1200" b="1" dirty="0">
                <a:solidFill>
                  <a:srgbClr val="0070C0"/>
                </a:solidFill>
                <a:latin typeface="Arial" panose="020B0604020202020204" pitchFamily="34" charset="0"/>
                <a:cs typeface="Arial" panose="020B0604020202020204" pitchFamily="34" charset="0"/>
              </a:rPr>
              <a:t>ni mise en concurrence</a:t>
            </a:r>
          </a:p>
          <a:p>
            <a:pPr algn="ctr" defTabSz="311039">
              <a:defRPr/>
            </a:pPr>
            <a:endParaRPr lang="fr-FR" altLang="fr-FR" sz="800" b="1" dirty="0">
              <a:solidFill>
                <a:srgbClr val="0070C0"/>
              </a:solidFill>
              <a:latin typeface="Arial" panose="020B0604020202020204" pitchFamily="34" charset="0"/>
              <a:cs typeface="Arial" panose="020B0604020202020204" pitchFamily="34" charset="0"/>
            </a:endParaRPr>
          </a:p>
          <a:p>
            <a:pPr marL="128588" indent="-128588" defTabSz="311039">
              <a:buFont typeface="Arial" panose="020B0604020202020204" pitchFamily="34" charset="0"/>
              <a:buChar char="•"/>
              <a:defRPr/>
            </a:pPr>
            <a:r>
              <a:rPr lang="fr-FR" sz="1000" b="1" dirty="0">
                <a:solidFill>
                  <a:srgbClr val="0070C0"/>
                </a:solidFill>
                <a:latin typeface="Arial" panose="020B0604020202020204" pitchFamily="34" charset="0"/>
                <a:cs typeface="Arial" panose="020B0604020202020204" pitchFamily="34" charset="0"/>
              </a:rPr>
              <a:t>Marchés innovants :</a:t>
            </a:r>
          </a:p>
          <a:p>
            <a:pPr defTabSz="311039">
              <a:defRPr/>
            </a:pPr>
            <a:r>
              <a:rPr lang="fr-FR" sz="1000" dirty="0">
                <a:solidFill>
                  <a:srgbClr val="0070C0"/>
                </a:solidFill>
                <a:latin typeface="Arial" panose="020B0604020202020204" pitchFamily="34" charset="0"/>
                <a:cs typeface="Arial" panose="020B0604020202020204" pitchFamily="34" charset="0"/>
              </a:rPr>
              <a:t>      &lt; 100 000€ HT</a:t>
            </a:r>
          </a:p>
          <a:p>
            <a:pPr defTabSz="311039">
              <a:lnSpc>
                <a:spcPts val="900"/>
              </a:lnSpc>
              <a:defRPr/>
            </a:pPr>
            <a:endParaRPr lang="fr-FR" sz="400" dirty="0">
              <a:solidFill>
                <a:srgbClr val="0070C0"/>
              </a:solidFill>
              <a:latin typeface="Arial" panose="020B0604020202020204" pitchFamily="34" charset="0"/>
              <a:cs typeface="Arial" panose="020B0604020202020204" pitchFamily="34" charset="0"/>
            </a:endParaRPr>
          </a:p>
          <a:p>
            <a:pPr marL="128588" indent="-128588" defTabSz="311039">
              <a:lnSpc>
                <a:spcPts val="1000"/>
              </a:lnSpc>
              <a:buFont typeface="Arial" panose="020B0604020202020204" pitchFamily="34" charset="0"/>
              <a:buChar char="•"/>
              <a:defRPr/>
            </a:pPr>
            <a:r>
              <a:rPr lang="fr-FR" altLang="fr-FR" sz="1000" b="1" dirty="0">
                <a:solidFill>
                  <a:srgbClr val="008080"/>
                </a:solidFill>
                <a:latin typeface="Arial" panose="020B0604020202020204" pitchFamily="34" charset="0"/>
                <a:cs typeface="Arial" panose="020B0604020202020204" pitchFamily="34" charset="0"/>
              </a:rPr>
              <a:t>Achat de livres non scolaires :                                 </a:t>
            </a:r>
            <a:r>
              <a:rPr lang="fr-FR" altLang="fr-FR" sz="900" dirty="0">
                <a:solidFill>
                  <a:srgbClr val="0070C0"/>
                </a:solidFill>
                <a:latin typeface="Arial" panose="020B0604020202020204" pitchFamily="34" charset="0"/>
                <a:cs typeface="Arial" panose="020B0604020202020204" pitchFamily="34" charset="0"/>
              </a:rPr>
              <a:t>&lt; 90 000€ </a:t>
            </a:r>
            <a:r>
              <a:rPr lang="fr-FR" altLang="fr-FR" sz="1000" dirty="0">
                <a:solidFill>
                  <a:srgbClr val="0070C0"/>
                </a:solidFill>
                <a:latin typeface="Arial" panose="020B0604020202020204" pitchFamily="34" charset="0"/>
                <a:cs typeface="Arial" panose="020B0604020202020204" pitchFamily="34" charset="0"/>
              </a:rPr>
              <a:t>HT </a:t>
            </a:r>
            <a:r>
              <a:rPr lang="fr-FR" altLang="fr-FR" sz="1000" dirty="0">
                <a:solidFill>
                  <a:srgbClr val="002060"/>
                </a:solidFill>
                <a:latin typeface="Arial" panose="020B0604020202020204" pitchFamily="34" charset="0"/>
                <a:cs typeface="Arial" panose="020B0604020202020204" pitchFamily="34" charset="0"/>
              </a:rPr>
              <a:t>(</a:t>
            </a:r>
            <a:r>
              <a:rPr lang="fr-FR" sz="1000" dirty="0">
                <a:solidFill>
                  <a:srgbClr val="002060"/>
                </a:solidFill>
                <a:latin typeface="Arial" panose="020B0604020202020204" pitchFamily="34" charset="0"/>
                <a:cs typeface="Arial" panose="020B0604020202020204" pitchFamily="34" charset="0"/>
              </a:rPr>
              <a:t>à destination des bibliothèques accueillant du public)</a:t>
            </a:r>
            <a:endParaRPr lang="fr-FR" altLang="fr-FR" sz="1000" dirty="0">
              <a:solidFill>
                <a:srgbClr val="002060"/>
              </a:solidFill>
              <a:latin typeface="Arial" panose="020B0604020202020204" pitchFamily="34" charset="0"/>
              <a:cs typeface="Arial" panose="020B0604020202020204" pitchFamily="34" charset="0"/>
            </a:endParaRPr>
          </a:p>
          <a:p>
            <a:pPr algn="ctr" defTabSz="311039">
              <a:defRPr/>
            </a:pPr>
            <a:endParaRPr lang="fr-FR" sz="700" dirty="0">
              <a:solidFill>
                <a:prstClr val="black"/>
              </a:solidFill>
              <a:latin typeface="Arial Narrow" panose="020B0606020202030204" pitchFamily="34" charset="0"/>
              <a:cs typeface="Arial" panose="020B0604020202020204" pitchFamily="34" charset="0"/>
            </a:endParaRPr>
          </a:p>
        </p:txBody>
      </p:sp>
      <p:sp>
        <p:nvSpPr>
          <p:cNvPr id="63" name="Rectangle à coins arrondis 62">
            <a:extLst>
              <a:ext uri="{FF2B5EF4-FFF2-40B4-BE49-F238E27FC236}">
                <a16:creationId xmlns:a16="http://schemas.microsoft.com/office/drawing/2014/main" id="{A6F7357F-96B0-AD65-31A5-611732242649}"/>
              </a:ext>
            </a:extLst>
          </p:cNvPr>
          <p:cNvSpPr/>
          <p:nvPr/>
        </p:nvSpPr>
        <p:spPr>
          <a:xfrm>
            <a:off x="6291746" y="4101550"/>
            <a:ext cx="1498420" cy="3353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r-FR" sz="850" dirty="0">
                <a:solidFill>
                  <a:srgbClr val="009999"/>
                </a:solidFill>
                <a:latin typeface="Arial" panose="020B0604020202020204" pitchFamily="34" charset="0"/>
                <a:cs typeface="Arial" panose="020B0604020202020204" pitchFamily="34" charset="0"/>
              </a:rPr>
              <a:t>Formulaire Standardisé depuis le  1</a:t>
            </a:r>
            <a:r>
              <a:rPr lang="fr-FR" sz="850" baseline="30000" dirty="0">
                <a:solidFill>
                  <a:srgbClr val="009999"/>
                </a:solidFill>
                <a:latin typeface="Arial" panose="020B0604020202020204" pitchFamily="34" charset="0"/>
                <a:cs typeface="Arial" panose="020B0604020202020204" pitchFamily="34" charset="0"/>
              </a:rPr>
              <a:t>er</a:t>
            </a:r>
            <a:r>
              <a:rPr lang="fr-FR" sz="850" dirty="0">
                <a:solidFill>
                  <a:srgbClr val="009999"/>
                </a:solidFill>
                <a:latin typeface="Arial" panose="020B0604020202020204" pitchFamily="34" charset="0"/>
                <a:cs typeface="Arial" panose="020B0604020202020204" pitchFamily="34" charset="0"/>
              </a:rPr>
              <a:t> janvier 2022</a:t>
            </a:r>
          </a:p>
        </p:txBody>
      </p:sp>
      <p:sp>
        <p:nvSpPr>
          <p:cNvPr id="64" name="Rectangle à coins arrondis 63">
            <a:extLst>
              <a:ext uri="{FF2B5EF4-FFF2-40B4-BE49-F238E27FC236}">
                <a16:creationId xmlns:a16="http://schemas.microsoft.com/office/drawing/2014/main" id="{11FE7A41-15B8-8F5D-885B-768912A29B2A}"/>
              </a:ext>
            </a:extLst>
          </p:cNvPr>
          <p:cNvSpPr/>
          <p:nvPr/>
        </p:nvSpPr>
        <p:spPr>
          <a:xfrm>
            <a:off x="6301592" y="3642315"/>
            <a:ext cx="3953553" cy="4079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4450" algn="ctr">
              <a:lnSpc>
                <a:spcPts val="900"/>
              </a:lnSpc>
              <a:defRPr/>
            </a:pPr>
            <a:r>
              <a:rPr lang="fr-FR" sz="900" dirty="0">
                <a:solidFill>
                  <a:srgbClr val="C00000"/>
                </a:solidFill>
                <a:latin typeface="Arial" panose="020B0604020202020204" pitchFamily="34" charset="0"/>
                <a:cs typeface="Arial" panose="020B0604020202020204" pitchFamily="34" charset="0"/>
              </a:rPr>
              <a:t>Collectivités territoriales  : contrôle de légalité </a:t>
            </a:r>
          </a:p>
          <a:p>
            <a:pPr marL="44450" algn="ctr">
              <a:lnSpc>
                <a:spcPts val="900"/>
              </a:lnSpc>
              <a:defRPr/>
            </a:pPr>
            <a:r>
              <a:rPr lang="fr-FR" sz="900" dirty="0">
                <a:solidFill>
                  <a:prstClr val="black"/>
                </a:solidFill>
                <a:latin typeface="Arial" panose="020B0604020202020204" pitchFamily="34" charset="0"/>
                <a:cs typeface="Arial" panose="020B0604020202020204" pitchFamily="34" charset="0"/>
              </a:rPr>
              <a:t>Transmission des marchés et leurs avenants à partir de 216 000 € HT</a:t>
            </a:r>
          </a:p>
        </p:txBody>
      </p:sp>
      <p:sp>
        <p:nvSpPr>
          <p:cNvPr id="24609" name="Titre 4">
            <a:extLst>
              <a:ext uri="{FF2B5EF4-FFF2-40B4-BE49-F238E27FC236}">
                <a16:creationId xmlns:a16="http://schemas.microsoft.com/office/drawing/2014/main" id="{4A41F02C-FB4A-3546-271E-04A0C291C056}"/>
              </a:ext>
            </a:extLst>
          </p:cNvPr>
          <p:cNvSpPr>
            <a:spLocks noGrp="1"/>
          </p:cNvSpPr>
          <p:nvPr>
            <p:ph type="title"/>
          </p:nvPr>
        </p:nvSpPr>
        <p:spPr>
          <a:xfrm>
            <a:off x="1653690" y="347212"/>
            <a:ext cx="8742635" cy="388938"/>
          </a:xfrm>
          <a:solidFill>
            <a:srgbClr val="0033CC"/>
          </a:solidFill>
        </p:spPr>
        <p:txBody>
          <a:bodyPr/>
          <a:lstStyle/>
          <a:p>
            <a:pPr algn="ctr">
              <a:lnSpc>
                <a:spcPts val="2600"/>
              </a:lnSpc>
              <a:defRPr/>
            </a:pPr>
            <a:r>
              <a:rPr kumimoji="1" lang="fr-FR" altLang="fr-FR" sz="2250" b="1" dirty="0">
                <a:latin typeface="Arial Narrow" panose="020B0606020202030204" pitchFamily="34" charset="0"/>
                <a:ea typeface="+mn-ea"/>
              </a:rPr>
              <a:t>Seuils et publicité des marchés publics</a:t>
            </a:r>
          </a:p>
        </p:txBody>
      </p:sp>
      <p:cxnSp>
        <p:nvCxnSpPr>
          <p:cNvPr id="28" name="Connecteur droit 27">
            <a:extLst>
              <a:ext uri="{FF2B5EF4-FFF2-40B4-BE49-F238E27FC236}">
                <a16:creationId xmlns:a16="http://schemas.microsoft.com/office/drawing/2014/main" id="{50AFE5BB-FC37-AFCF-F36A-5EA43A3BF9A7}"/>
              </a:ext>
            </a:extLst>
          </p:cNvPr>
          <p:cNvCxnSpPr>
            <a:cxnSpLocks/>
          </p:cNvCxnSpPr>
          <p:nvPr/>
        </p:nvCxnSpPr>
        <p:spPr>
          <a:xfrm flipV="1">
            <a:off x="6711466" y="1588638"/>
            <a:ext cx="0" cy="200025"/>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5" name="Image 10">
            <a:extLst>
              <a:ext uri="{FF2B5EF4-FFF2-40B4-BE49-F238E27FC236}">
                <a16:creationId xmlns:a16="http://schemas.microsoft.com/office/drawing/2014/main" id="{5C7AEBE8-83AB-1B28-9158-8DD42B4847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18851" y="6065854"/>
            <a:ext cx="933600" cy="51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 7">
            <a:extLst>
              <a:ext uri="{FF2B5EF4-FFF2-40B4-BE49-F238E27FC236}">
                <a16:creationId xmlns:a16="http://schemas.microsoft.com/office/drawing/2014/main" id="{62B3441B-75B5-4B94-B038-D979763A65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53690" y="6579601"/>
            <a:ext cx="837998" cy="86656"/>
          </a:xfrm>
          <a:prstGeom prst="rect">
            <a:avLst/>
          </a:prstGeom>
        </p:spPr>
      </p:pic>
      <p:sp>
        <p:nvSpPr>
          <p:cNvPr id="17" name="Rectangle : coins arrondis 16">
            <a:extLst>
              <a:ext uri="{FF2B5EF4-FFF2-40B4-BE49-F238E27FC236}">
                <a16:creationId xmlns:a16="http://schemas.microsoft.com/office/drawing/2014/main" id="{80E51F6B-9A1D-1F20-FDFA-FF642A5FB7CB}"/>
              </a:ext>
            </a:extLst>
          </p:cNvPr>
          <p:cNvSpPr/>
          <p:nvPr/>
        </p:nvSpPr>
        <p:spPr>
          <a:xfrm>
            <a:off x="7934880" y="4093971"/>
            <a:ext cx="2320266" cy="38079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900" b="1" dirty="0">
                <a:latin typeface="Arial" panose="020B0604020202020204" pitchFamily="34" charset="0"/>
                <a:cs typeface="Arial" panose="020B0604020202020204" pitchFamily="34" charset="0"/>
              </a:rPr>
              <a:t>Nota </a:t>
            </a:r>
            <a:r>
              <a:rPr lang="fr-FR" sz="900" dirty="0">
                <a:latin typeface="Arial" panose="020B0604020202020204" pitchFamily="34" charset="0"/>
                <a:cs typeface="Arial" panose="020B0604020202020204" pitchFamily="34" charset="0"/>
              </a:rPr>
              <a:t>: marchés de maîtrise d’œuvre</a:t>
            </a:r>
          </a:p>
          <a:p>
            <a:pPr algn="ctr"/>
            <a:r>
              <a:rPr lang="fr-FR" sz="900" dirty="0">
                <a:latin typeface="Arial" panose="020B0604020202020204" pitchFamily="34" charset="0"/>
                <a:cs typeface="Arial" panose="020B0604020202020204" pitchFamily="34" charset="0"/>
              </a:rPr>
              <a:t>des CT &gt; 300 000 € HT (concours sauf            cas dérogations)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420EC-19C6-D917-EE21-30E099355F17}"/>
            </a:ext>
          </a:extLst>
        </p:cNvPr>
        <p:cNvGrpSpPr/>
        <p:nvPr/>
      </p:nvGrpSpPr>
      <p:grpSpPr>
        <a:xfrm>
          <a:off x="0" y="0"/>
          <a:ext cx="0" cy="0"/>
          <a:chOff x="0" y="0"/>
          <a:chExt cx="0" cy="0"/>
        </a:xfrm>
      </p:grpSpPr>
      <p:sp>
        <p:nvSpPr>
          <p:cNvPr id="105474" name="Text Box 1">
            <a:extLst>
              <a:ext uri="{FF2B5EF4-FFF2-40B4-BE49-F238E27FC236}">
                <a16:creationId xmlns:a16="http://schemas.microsoft.com/office/drawing/2014/main" id="{588E72EB-37FE-C720-4220-C06A3D4F0F0C}"/>
              </a:ext>
            </a:extLst>
          </p:cNvPr>
          <p:cNvSpPr txBox="1">
            <a:spLocks noChangeArrowheads="1"/>
          </p:cNvSpPr>
          <p:nvPr/>
        </p:nvSpPr>
        <p:spPr bwMode="auto">
          <a:xfrm>
            <a:off x="2424111" y="1930518"/>
            <a:ext cx="7558089" cy="3004990"/>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fr-FR" altLang="fr-FR" sz="2400"/>
          </a:p>
        </p:txBody>
      </p:sp>
      <p:sp>
        <p:nvSpPr>
          <p:cNvPr id="105476" name="Rectangle 4">
            <a:extLst>
              <a:ext uri="{FF2B5EF4-FFF2-40B4-BE49-F238E27FC236}">
                <a16:creationId xmlns:a16="http://schemas.microsoft.com/office/drawing/2014/main" id="{8DC1659F-71BA-49BA-66C4-0FC899A89F26}"/>
              </a:ext>
            </a:extLst>
          </p:cNvPr>
          <p:cNvSpPr>
            <a:spLocks noChangeArrowheads="1"/>
          </p:cNvSpPr>
          <p:nvPr/>
        </p:nvSpPr>
        <p:spPr bwMode="auto">
          <a:xfrm>
            <a:off x="3432175" y="549275"/>
            <a:ext cx="694848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10000"/>
              </a:lnSpc>
              <a:spcBef>
                <a:spcPct val="0"/>
              </a:spcBef>
              <a:buClr>
                <a:srgbClr val="000000"/>
              </a:buClr>
              <a:buFont typeface="Times New Roman" panose="02020603050405020304" pitchFamily="18" charset="0"/>
              <a:buNone/>
            </a:pPr>
            <a:r>
              <a:rPr lang="fr-FR" altLang="fr-FR" sz="2800">
                <a:solidFill>
                  <a:srgbClr val="FFFFFF"/>
                </a:solidFill>
              </a:rPr>
              <a:t> </a:t>
            </a:r>
            <a:endParaRPr lang="fr-FR" altLang="fr-FR" sz="3600">
              <a:solidFill>
                <a:srgbClr val="595959"/>
              </a:solidFill>
            </a:endParaRPr>
          </a:p>
        </p:txBody>
      </p:sp>
      <p:sp>
        <p:nvSpPr>
          <p:cNvPr id="105480" name="Rectangle 13">
            <a:extLst>
              <a:ext uri="{FF2B5EF4-FFF2-40B4-BE49-F238E27FC236}">
                <a16:creationId xmlns:a16="http://schemas.microsoft.com/office/drawing/2014/main" id="{08E4BB49-BEF4-9EC6-83E2-0AE318146199}"/>
              </a:ext>
            </a:extLst>
          </p:cNvPr>
          <p:cNvSpPr>
            <a:spLocks noChangeArrowheads="1"/>
          </p:cNvSpPr>
          <p:nvPr/>
        </p:nvSpPr>
        <p:spPr bwMode="auto">
          <a:xfrm>
            <a:off x="2855914" y="3244850"/>
            <a:ext cx="69119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800">
                <a:latin typeface="Arial" panose="020B0604020202020204" pitchFamily="34" charset="0"/>
              </a:rPr>
              <a:t> </a:t>
            </a:r>
            <a:endParaRPr lang="fr-FR" altLang="fr-FR" sz="2800">
              <a:latin typeface="Arial" panose="020B0604020202020204" pitchFamily="34" charset="0"/>
            </a:endParaRPr>
          </a:p>
        </p:txBody>
      </p:sp>
      <p:sp>
        <p:nvSpPr>
          <p:cNvPr id="105482" name="Rectangle 9">
            <a:extLst>
              <a:ext uri="{FF2B5EF4-FFF2-40B4-BE49-F238E27FC236}">
                <a16:creationId xmlns:a16="http://schemas.microsoft.com/office/drawing/2014/main" id="{3C37202E-2ECD-FCE0-1F83-89318298AC8A}"/>
              </a:ext>
            </a:extLst>
          </p:cNvPr>
          <p:cNvSpPr>
            <a:spLocks noChangeArrowheads="1"/>
          </p:cNvSpPr>
          <p:nvPr/>
        </p:nvSpPr>
        <p:spPr bwMode="auto">
          <a:xfrm>
            <a:off x="3512344" y="2429242"/>
            <a:ext cx="5599113"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120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112077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112077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ts val="0"/>
              </a:spcBef>
              <a:buNone/>
            </a:pPr>
            <a:r>
              <a:rPr lang="fr-FR" sz="2400" dirty="0">
                <a:latin typeface="Arial" panose="020B0604020202020204" pitchFamily="34" charset="0"/>
                <a:cs typeface="Arial" panose="020B0604020202020204" pitchFamily="34" charset="0"/>
              </a:rPr>
              <a:t>Dispositif visant à simplifier l’accès à la commande publique : « passe marchés »</a:t>
            </a:r>
          </a:p>
          <a:p>
            <a:pPr algn="ctr">
              <a:spcBef>
                <a:spcPts val="0"/>
              </a:spcBef>
              <a:buNone/>
            </a:pPr>
            <a:endParaRPr lang="fr-FR" sz="2400" dirty="0">
              <a:latin typeface="Arial" panose="020B0604020202020204" pitchFamily="34" charset="0"/>
              <a:cs typeface="Arial" panose="020B0604020202020204" pitchFamily="34" charset="0"/>
            </a:endParaRPr>
          </a:p>
          <a:p>
            <a:pPr algn="ctr">
              <a:spcBef>
                <a:spcPts val="0"/>
              </a:spcBef>
              <a:buNone/>
            </a:pPr>
            <a:br>
              <a:rPr lang="fr-FR" sz="2400" dirty="0">
                <a:latin typeface="Arial" panose="020B0604020202020204" pitchFamily="34" charset="0"/>
                <a:cs typeface="Arial" panose="020B0604020202020204" pitchFamily="34" charset="0"/>
              </a:rPr>
            </a:br>
            <a:endParaRPr lang="fr-FR" altLang="fr-FR" sz="2800" dirty="0">
              <a:latin typeface="Verdana" panose="020B0604030504040204" pitchFamily="34" charset="0"/>
            </a:endParaRPr>
          </a:p>
        </p:txBody>
      </p:sp>
      <p:sp>
        <p:nvSpPr>
          <p:cNvPr id="3" name="Espace réservé du numéro de diapositive 2">
            <a:extLst>
              <a:ext uri="{FF2B5EF4-FFF2-40B4-BE49-F238E27FC236}">
                <a16:creationId xmlns:a16="http://schemas.microsoft.com/office/drawing/2014/main" id="{E31BE939-4CAA-EE08-D838-466B1484702D}"/>
              </a:ext>
            </a:extLst>
          </p:cNvPr>
          <p:cNvSpPr>
            <a:spLocks noGrp="1"/>
          </p:cNvSpPr>
          <p:nvPr>
            <p:ph type="sldNum" sz="quarter" idx="12"/>
          </p:nvPr>
        </p:nvSpPr>
        <p:spPr/>
        <p:txBody>
          <a:bodyPr/>
          <a:lstStyle/>
          <a:p>
            <a:fld id="{E019C1E9-BA57-4C3B-8C55-5A3CBCADEABD}" type="slidenum">
              <a:rPr lang="fr-FR" smtClean="0"/>
              <a:t>11</a:t>
            </a:fld>
            <a:endParaRPr lang="fr-FR"/>
          </a:p>
        </p:txBody>
      </p:sp>
      <p:pic>
        <p:nvPicPr>
          <p:cNvPr id="4" name="Image 10">
            <a:extLst>
              <a:ext uri="{FF2B5EF4-FFF2-40B4-BE49-F238E27FC236}">
                <a16:creationId xmlns:a16="http://schemas.microsoft.com/office/drawing/2014/main" id="{D7B94D97-D1D8-F238-1E52-DEF21C4F5D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La DAJ lance Passe Marché, un nouveau dispositif de candidature simplifiée  aux marchés publics | economie.gouv.fr">
            <a:extLst>
              <a:ext uri="{FF2B5EF4-FFF2-40B4-BE49-F238E27FC236}">
                <a16:creationId xmlns:a16="http://schemas.microsoft.com/office/drawing/2014/main" id="{BC927B73-E759-D37C-DF03-8DDA5D1D399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292" t="26438" r="1837" b="28139"/>
          <a:stretch/>
        </p:blipFill>
        <p:spPr bwMode="auto">
          <a:xfrm>
            <a:off x="4846795" y="3709925"/>
            <a:ext cx="2712720" cy="744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698937"/>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064AD-7505-7A69-F236-F5453EF50EC5}"/>
              </a:ext>
            </a:extLst>
          </p:cNvPr>
          <p:cNvSpPr>
            <a:spLocks noGrp="1"/>
          </p:cNvSpPr>
          <p:nvPr>
            <p:ph type="title"/>
          </p:nvPr>
        </p:nvSpPr>
        <p:spPr>
          <a:xfrm>
            <a:off x="150725" y="260647"/>
            <a:ext cx="11947489" cy="500733"/>
          </a:xfrm>
        </p:spPr>
        <p:txBody>
          <a:bodyPr>
            <a:noAutofit/>
          </a:bodyPr>
          <a:lstStyle/>
          <a:p>
            <a:pPr algn="l"/>
            <a:br>
              <a:rPr lang="fr-FR" sz="2350" b="1" dirty="0">
                <a:latin typeface="Arial" panose="020B0604020202020204" pitchFamily="34" charset="0"/>
                <a:cs typeface="Arial" panose="020B0604020202020204" pitchFamily="34" charset="0"/>
              </a:rPr>
            </a:br>
            <a:r>
              <a:rPr lang="fr-FR" sz="2350" b="1" dirty="0">
                <a:latin typeface="Arial" panose="020B0604020202020204" pitchFamily="34" charset="0"/>
                <a:cs typeface="Arial" panose="020B0604020202020204" pitchFamily="34" charset="0"/>
              </a:rPr>
              <a:t>Dispositif visant à simplifier l’accès à la commande publique : « </a:t>
            </a:r>
            <a:r>
              <a:rPr lang="fr-FR" sz="2350" b="1" dirty="0"/>
              <a:t>passe marchés »</a:t>
            </a:r>
            <a:br>
              <a:rPr lang="fr-FR" sz="2350" dirty="0">
                <a:latin typeface="Arial" panose="020B0604020202020204" pitchFamily="34" charset="0"/>
                <a:cs typeface="Arial" panose="020B0604020202020204" pitchFamily="34" charset="0"/>
              </a:rPr>
            </a:br>
            <a:endParaRPr lang="fr-FR" sz="2350" dirty="0"/>
          </a:p>
        </p:txBody>
      </p:sp>
      <p:sp>
        <p:nvSpPr>
          <p:cNvPr id="3" name="Espace réservé du contenu 2">
            <a:extLst>
              <a:ext uri="{FF2B5EF4-FFF2-40B4-BE49-F238E27FC236}">
                <a16:creationId xmlns:a16="http://schemas.microsoft.com/office/drawing/2014/main" id="{AEF79AB0-F219-61E3-E52B-124C2CF2E190}"/>
              </a:ext>
            </a:extLst>
          </p:cNvPr>
          <p:cNvSpPr>
            <a:spLocks noGrp="1"/>
          </p:cNvSpPr>
          <p:nvPr>
            <p:ph idx="1"/>
          </p:nvPr>
        </p:nvSpPr>
        <p:spPr>
          <a:xfrm>
            <a:off x="224398" y="1268792"/>
            <a:ext cx="11611475" cy="5001419"/>
          </a:xfrm>
        </p:spPr>
        <p:txBody>
          <a:bodyPr>
            <a:noAutofit/>
          </a:bodyPr>
          <a:lstStyle/>
          <a:p>
            <a:pPr marL="357188" indent="-268288">
              <a:buFont typeface="Wingdings" panose="05000000000000000000" pitchFamily="2" charset="2"/>
              <a:buChar char="§"/>
            </a:pPr>
            <a:r>
              <a:rPr lang="fr-FR" sz="2300" b="1" dirty="0">
                <a:solidFill>
                  <a:srgbClr val="0070C0"/>
                </a:solidFill>
              </a:rPr>
              <a:t>Simplifier l’accès à la commande publique pour les entreprises et les acheteurs</a:t>
            </a:r>
          </a:p>
          <a:p>
            <a:pPr marL="538163" algn="just"/>
            <a:r>
              <a:rPr lang="fr-FR" sz="2000" dirty="0"/>
              <a:t>« Passe Marché » constitue l’une des mesures phares du plan gouvernemental visant à </a:t>
            </a:r>
            <a:r>
              <a:rPr lang="fr-FR" sz="2000" b="1" dirty="0">
                <a:solidFill>
                  <a:srgbClr val="0070C0"/>
                </a:solidFill>
              </a:rPr>
              <a:t>faciliter l’accès des PME à la commande publique</a:t>
            </a:r>
            <a:r>
              <a:rPr lang="fr-FR" sz="2000" dirty="0"/>
              <a:t>, en mobilisant de façon renforcée le principe           « Dites-le-nous une fois ».  </a:t>
            </a:r>
          </a:p>
          <a:p>
            <a:pPr marL="538163" algn="just"/>
            <a:r>
              <a:rPr lang="fr-FR" sz="2000" b="1" dirty="0">
                <a:solidFill>
                  <a:srgbClr val="0070C0"/>
                </a:solidFill>
              </a:rPr>
              <a:t>Objectifs : alléger</a:t>
            </a:r>
            <a:r>
              <a:rPr lang="fr-FR" sz="2000" dirty="0"/>
              <a:t> </a:t>
            </a:r>
            <a:r>
              <a:rPr lang="fr-FR" sz="2000" b="1" dirty="0">
                <a:solidFill>
                  <a:srgbClr val="0070C0"/>
                </a:solidFill>
              </a:rPr>
              <a:t>de façon significative </a:t>
            </a:r>
            <a:r>
              <a:rPr lang="fr-FR" sz="2000" dirty="0"/>
              <a:t>les démarches de candidature des entreprises – en particulier des TPE et PME – tout en facilitant le travail des acheteurs publics.</a:t>
            </a:r>
          </a:p>
          <a:p>
            <a:pPr marL="538163" algn="just"/>
            <a:r>
              <a:rPr lang="fr-FR" sz="2000" b="1" dirty="0">
                <a:solidFill>
                  <a:srgbClr val="0070C0"/>
                </a:solidFill>
              </a:rPr>
              <a:t>Inspiré du système de Marché Public Simplifié, </a:t>
            </a:r>
            <a:r>
              <a:rPr lang="fr-FR" sz="2000" dirty="0"/>
              <a:t>« Passe Marché » permettra aux entreprises, de candidater aux marchés publics </a:t>
            </a:r>
            <a:r>
              <a:rPr lang="fr-FR" sz="2000" b="1" dirty="0">
                <a:solidFill>
                  <a:srgbClr val="0070C0"/>
                </a:solidFill>
              </a:rPr>
              <a:t>sur la base de leur seul numéro SIRET.</a:t>
            </a:r>
            <a:r>
              <a:rPr lang="fr-FR" sz="2000" dirty="0"/>
              <a:t> Les candidats pourront générer simplement un dossier de candidature qui intègrera leurs données collectées par API entreprises (données d’identification, attestations, certificats, capacités, etc.) ainsi que les attestations sur l’honneur requises pour valider leur candidature. </a:t>
            </a:r>
          </a:p>
          <a:p>
            <a:pPr marL="0" indent="0" algn="just">
              <a:buNone/>
            </a:pPr>
            <a:endParaRPr lang="fr-FR" sz="2000" b="1" dirty="0">
              <a:solidFill>
                <a:srgbClr val="0070C0"/>
              </a:solidFill>
            </a:endParaRPr>
          </a:p>
          <a:p>
            <a:pPr marL="0" indent="0" algn="ctr">
              <a:buNone/>
            </a:pPr>
            <a:r>
              <a:rPr lang="fr-FR" sz="2400" b="1" dirty="0">
                <a:solidFill>
                  <a:srgbClr val="0070C0"/>
                </a:solidFill>
              </a:rPr>
              <a:t>Lancement de la phase d’expérimentation courant 2026.</a:t>
            </a:r>
            <a:endParaRPr lang="fr-FR" sz="2400" dirty="0">
              <a:solidFill>
                <a:srgbClr val="0070C0"/>
              </a:solidFill>
            </a:endParaRPr>
          </a:p>
          <a:p>
            <a:pPr marL="0" indent="0" algn="just">
              <a:buNone/>
            </a:pPr>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1BF2667A-6C45-FED7-285A-8A478379271D}"/>
              </a:ext>
            </a:extLst>
          </p:cNvPr>
          <p:cNvSpPr>
            <a:spLocks noGrp="1"/>
          </p:cNvSpPr>
          <p:nvPr>
            <p:ph type="sldNum" sz="quarter" idx="14"/>
          </p:nvPr>
        </p:nvSpPr>
        <p:spPr/>
        <p:txBody>
          <a:bodyPr/>
          <a:lstStyle/>
          <a:p>
            <a:pPr>
              <a:defRPr/>
            </a:pPr>
            <a:fld id="{0F991882-63D7-402A-AB34-B32F97BBDF34}" type="slidenum">
              <a:rPr lang="fr-FR" altLang="fr-FR" smtClean="0"/>
              <a:pPr>
                <a:defRPr/>
              </a:pPr>
              <a:t>12</a:t>
            </a:fld>
            <a:endParaRPr lang="fr-FR" altLang="fr-FR" dirty="0"/>
          </a:p>
        </p:txBody>
      </p:sp>
      <p:pic>
        <p:nvPicPr>
          <p:cNvPr id="6" name="Image 10">
            <a:extLst>
              <a:ext uri="{FF2B5EF4-FFF2-40B4-BE49-F238E27FC236}">
                <a16:creationId xmlns:a16="http://schemas.microsoft.com/office/drawing/2014/main" id="{83CF218F-09A7-2034-5725-DDF001175D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7896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1">
            <a:extLst>
              <a:ext uri="{FF2B5EF4-FFF2-40B4-BE49-F238E27FC236}">
                <a16:creationId xmlns:a16="http://schemas.microsoft.com/office/drawing/2014/main" id="{C862381C-52DC-4C16-11F1-7EA28CCBD46B}"/>
              </a:ext>
            </a:extLst>
          </p:cNvPr>
          <p:cNvSpPr txBox="1">
            <a:spLocks noChangeArrowheads="1"/>
          </p:cNvSpPr>
          <p:nvPr/>
        </p:nvSpPr>
        <p:spPr bwMode="auto">
          <a:xfrm>
            <a:off x="2424110" y="1599406"/>
            <a:ext cx="7558089" cy="3270768"/>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fr-FR" altLang="fr-FR" sz="2400"/>
          </a:p>
        </p:txBody>
      </p:sp>
      <p:sp>
        <p:nvSpPr>
          <p:cNvPr id="105475" name="Text Box 2">
            <a:extLst>
              <a:ext uri="{FF2B5EF4-FFF2-40B4-BE49-F238E27FC236}">
                <a16:creationId xmlns:a16="http://schemas.microsoft.com/office/drawing/2014/main" id="{6F8C62D2-4D66-C29E-5996-4255F4437930}"/>
              </a:ext>
            </a:extLst>
          </p:cNvPr>
          <p:cNvSpPr txBox="1">
            <a:spLocks noChangeArrowheads="1"/>
          </p:cNvSpPr>
          <p:nvPr/>
        </p:nvSpPr>
        <p:spPr bwMode="auto">
          <a:xfrm>
            <a:off x="3071814" y="3068638"/>
            <a:ext cx="6789737"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endParaRPr lang="fr-FR" altLang="fr-FR" sz="2400"/>
          </a:p>
        </p:txBody>
      </p:sp>
      <p:sp>
        <p:nvSpPr>
          <p:cNvPr id="105476" name="Rectangle 4">
            <a:extLst>
              <a:ext uri="{FF2B5EF4-FFF2-40B4-BE49-F238E27FC236}">
                <a16:creationId xmlns:a16="http://schemas.microsoft.com/office/drawing/2014/main" id="{45BB3CAB-C258-D2CA-3AF2-E093CC3C11E0}"/>
              </a:ext>
            </a:extLst>
          </p:cNvPr>
          <p:cNvSpPr>
            <a:spLocks noChangeArrowheads="1"/>
          </p:cNvSpPr>
          <p:nvPr/>
        </p:nvSpPr>
        <p:spPr bwMode="auto">
          <a:xfrm>
            <a:off x="3432175" y="549275"/>
            <a:ext cx="694848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10000"/>
              </a:lnSpc>
              <a:spcBef>
                <a:spcPct val="0"/>
              </a:spcBef>
              <a:buClr>
                <a:srgbClr val="000000"/>
              </a:buClr>
              <a:buFont typeface="Times New Roman" panose="02020603050405020304" pitchFamily="18" charset="0"/>
              <a:buNone/>
            </a:pPr>
            <a:r>
              <a:rPr lang="fr-FR" altLang="fr-FR" sz="2800">
                <a:solidFill>
                  <a:srgbClr val="FFFFFF"/>
                </a:solidFill>
              </a:rPr>
              <a:t> </a:t>
            </a:r>
            <a:endParaRPr lang="fr-FR" altLang="fr-FR" sz="3600">
              <a:solidFill>
                <a:srgbClr val="595959"/>
              </a:solidFill>
            </a:endParaRPr>
          </a:p>
        </p:txBody>
      </p:sp>
      <p:sp>
        <p:nvSpPr>
          <p:cNvPr id="105480" name="Rectangle 13">
            <a:extLst>
              <a:ext uri="{FF2B5EF4-FFF2-40B4-BE49-F238E27FC236}">
                <a16:creationId xmlns:a16="http://schemas.microsoft.com/office/drawing/2014/main" id="{6F1FD089-F200-7449-AB0A-9335E481D4A5}"/>
              </a:ext>
            </a:extLst>
          </p:cNvPr>
          <p:cNvSpPr>
            <a:spLocks noChangeArrowheads="1"/>
          </p:cNvSpPr>
          <p:nvPr/>
        </p:nvSpPr>
        <p:spPr bwMode="auto">
          <a:xfrm>
            <a:off x="2855914" y="3244850"/>
            <a:ext cx="69119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800">
                <a:latin typeface="Arial" panose="020B0604020202020204" pitchFamily="34" charset="0"/>
              </a:rPr>
              <a:t> </a:t>
            </a:r>
            <a:endParaRPr lang="fr-FR" altLang="fr-FR" sz="2800">
              <a:latin typeface="Arial" panose="020B0604020202020204" pitchFamily="34" charset="0"/>
            </a:endParaRPr>
          </a:p>
        </p:txBody>
      </p:sp>
      <p:sp>
        <p:nvSpPr>
          <p:cNvPr id="105482" name="Rectangle 9">
            <a:extLst>
              <a:ext uri="{FF2B5EF4-FFF2-40B4-BE49-F238E27FC236}">
                <a16:creationId xmlns:a16="http://schemas.microsoft.com/office/drawing/2014/main" id="{73AE63F3-FBA9-BC1E-B00E-5B750BE94A49}"/>
              </a:ext>
            </a:extLst>
          </p:cNvPr>
          <p:cNvSpPr>
            <a:spLocks noChangeArrowheads="1"/>
          </p:cNvSpPr>
          <p:nvPr/>
        </p:nvSpPr>
        <p:spPr bwMode="auto">
          <a:xfrm>
            <a:off x="3647729" y="3140968"/>
            <a:ext cx="5599113"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120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112077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112077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fr-FR" altLang="fr-FR" sz="2400" dirty="0">
                <a:latin typeface="Arial" panose="020B0604020202020204" pitchFamily="34" charset="0"/>
              </a:rPr>
              <a:t>L’association des acheteurs publics</a:t>
            </a:r>
            <a:br>
              <a:rPr lang="fr-FR" altLang="fr-FR" sz="3600" dirty="0">
                <a:latin typeface="Arial" panose="020B0604020202020204" pitchFamily="34" charset="0"/>
              </a:rPr>
            </a:br>
            <a:endParaRPr lang="fr-FR" altLang="fr-FR" sz="2800" dirty="0">
              <a:latin typeface="Verdana" panose="020B0604030504040204" pitchFamily="34" charset="0"/>
            </a:endParaRPr>
          </a:p>
        </p:txBody>
      </p:sp>
      <p:sp>
        <p:nvSpPr>
          <p:cNvPr id="3" name="Espace réservé du numéro de diapositive 2">
            <a:extLst>
              <a:ext uri="{FF2B5EF4-FFF2-40B4-BE49-F238E27FC236}">
                <a16:creationId xmlns:a16="http://schemas.microsoft.com/office/drawing/2014/main" id="{B2EA8592-3A34-2555-D847-D0B168B5FE80}"/>
              </a:ext>
            </a:extLst>
          </p:cNvPr>
          <p:cNvSpPr>
            <a:spLocks noGrp="1"/>
          </p:cNvSpPr>
          <p:nvPr>
            <p:ph type="sldNum" sz="quarter" idx="12"/>
          </p:nvPr>
        </p:nvSpPr>
        <p:spPr/>
        <p:txBody>
          <a:bodyPr/>
          <a:lstStyle/>
          <a:p>
            <a:fld id="{E019C1E9-BA57-4C3B-8C55-5A3CBCADEABD}" type="slidenum">
              <a:rPr lang="fr-FR" smtClean="0"/>
              <a:t>13</a:t>
            </a:fld>
            <a:endParaRPr lang="fr-FR"/>
          </a:p>
        </p:txBody>
      </p:sp>
      <p:pic>
        <p:nvPicPr>
          <p:cNvPr id="4" name="Image 10">
            <a:extLst>
              <a:ext uri="{FF2B5EF4-FFF2-40B4-BE49-F238E27FC236}">
                <a16:creationId xmlns:a16="http://schemas.microsoft.com/office/drawing/2014/main" id="{D6146902-28D5-FFAA-6A22-C49B0E0DA9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55B79824-C5E4-74DD-F9B4-10ECFF9A9068}"/>
              </a:ext>
            </a:extLst>
          </p:cNvPr>
          <p:cNvSpPr>
            <a:spLocks noGrp="1"/>
          </p:cNvSpPr>
          <p:nvPr>
            <p:ph type="title"/>
          </p:nvPr>
        </p:nvSpPr>
        <p:spPr/>
        <p:txBody>
          <a:bodyPr/>
          <a:lstStyle/>
          <a:p>
            <a:pPr algn="l"/>
            <a:br>
              <a:rPr lang="fr-FR" altLang="fr-FR" sz="2400" b="1" dirty="0"/>
            </a:br>
            <a:r>
              <a:rPr lang="fr-FR" altLang="fr-FR" sz="2400" b="1" dirty="0"/>
              <a:t>Présentation de l’association des acheteurs publics</a:t>
            </a:r>
            <a:br>
              <a:rPr lang="fr-FR" altLang="fr-FR" sz="2400" b="1" dirty="0"/>
            </a:br>
            <a:endParaRPr lang="fr-FR" sz="2400" dirty="0"/>
          </a:p>
        </p:txBody>
      </p:sp>
      <p:sp>
        <p:nvSpPr>
          <p:cNvPr id="4" name="Espace réservé du contenu 3">
            <a:extLst>
              <a:ext uri="{FF2B5EF4-FFF2-40B4-BE49-F238E27FC236}">
                <a16:creationId xmlns:a16="http://schemas.microsoft.com/office/drawing/2014/main" id="{0B0624A9-833D-EE8A-7C77-F36F4C6953F5}"/>
              </a:ext>
            </a:extLst>
          </p:cNvPr>
          <p:cNvSpPr>
            <a:spLocks noGrp="1"/>
          </p:cNvSpPr>
          <p:nvPr>
            <p:ph idx="1"/>
          </p:nvPr>
        </p:nvSpPr>
        <p:spPr/>
        <p:txBody>
          <a:bodyPr/>
          <a:lstStyle/>
          <a:p>
            <a:pPr marL="0" indent="0" algn="just">
              <a:buNone/>
            </a:pPr>
            <a:r>
              <a:rPr lang="fr-FR" altLang="fr-FR" sz="2200" b="1" dirty="0">
                <a:solidFill>
                  <a:srgbClr val="0070C0"/>
                </a:solidFill>
                <a:latin typeface="Arial" panose="020B0604020202020204" pitchFamily="34" charset="0"/>
                <a:cs typeface="Arial" panose="020B0604020202020204" pitchFamily="34" charset="0"/>
              </a:rPr>
              <a:t>Créée en 1992, l'AAP est une Association indépendante qui a pour mission:</a:t>
            </a:r>
            <a:r>
              <a:rPr lang="en-US" altLang="fr-FR" sz="2200" dirty="0">
                <a:solidFill>
                  <a:srgbClr val="0070C0"/>
                </a:solidFill>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de faire entendre les acheteurs des différentes fonctions publiques,</a:t>
            </a:r>
          </a:p>
          <a:p>
            <a:pPr marL="0" indent="0" algn="just"/>
            <a:r>
              <a:rPr lang="fr-FR" altLang="fr-FR" sz="2200" dirty="0">
                <a:latin typeface="Arial" panose="020B0604020202020204" pitchFamily="34" charset="0"/>
                <a:cs typeface="Arial" panose="020B0604020202020204" pitchFamily="34" charset="0"/>
              </a:rPr>
              <a:t> de défendre les spécificités du métier d'acheteur,</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de promouvoir les bonnes pratiques en matière d'achat public (Guide des MAPA, Guide de la négociation en MAPA),</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de constituer un réseau de solidarité entre acheteurs,</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et de proposer via son site web un ensemble d'outils et de services utiles aux acheteurs dans leur pratique quotidienne (des guides, des fiches achats, une veille stratégique, un service de questions/réponses…)</a:t>
            </a:r>
            <a:r>
              <a:rPr lang="en-US" altLang="fr-FR" sz="2200" dirty="0">
                <a:latin typeface="Arial" panose="020B0604020202020204" pitchFamily="34" charset="0"/>
                <a:cs typeface="Arial" panose="020B0604020202020204" pitchFamily="34" charset="0"/>
              </a:rPr>
              <a:t>​</a:t>
            </a:r>
          </a:p>
          <a:p>
            <a:pPr marL="0" indent="0" algn="just">
              <a:buNone/>
            </a:pPr>
            <a:r>
              <a:rPr lang="fr-FR" altLang="fr-FR" sz="2200" dirty="0">
                <a:latin typeface="Arial" panose="020B0604020202020204" pitchFamily="34" charset="0"/>
                <a:cs typeface="Arial" panose="020B0604020202020204" pitchFamily="34" charset="0"/>
              </a:rPr>
              <a:t>Le site de l’AAP  : </a:t>
            </a:r>
            <a:r>
              <a:rPr lang="fr-FR" altLang="fr-FR" sz="2200" dirty="0">
                <a:latin typeface="Arial" panose="020B0604020202020204" pitchFamily="34" charset="0"/>
                <a:cs typeface="Arial" panose="020B0604020202020204" pitchFamily="34" charset="0"/>
                <a:hlinkClick r:id="rId2"/>
              </a:rPr>
              <a:t>www.aapasso.fr</a:t>
            </a:r>
            <a:r>
              <a:rPr lang="fr-FR" altLang="fr-FR" sz="2200" dirty="0">
                <a:latin typeface="Arial" panose="020B0604020202020204" pitchFamily="34" charset="0"/>
                <a:cs typeface="Arial" panose="020B0604020202020204" pitchFamily="34" charset="0"/>
              </a:rPr>
              <a:t>  </a:t>
            </a:r>
          </a:p>
          <a:p>
            <a:pPr marL="0" indent="0" algn="just">
              <a:buNone/>
            </a:pPr>
            <a:r>
              <a:rPr lang="fr-FR" altLang="fr-FR" sz="2200" dirty="0"/>
              <a:t>Diaporama réalisé par Chantal Brunet, secrétaire de l’AAP.</a:t>
            </a:r>
            <a:endParaRPr lang="en-US" altLang="fr-FR" sz="2200" dirty="0">
              <a:latin typeface="Arial" panose="020B0604020202020204" pitchFamily="34" charset="0"/>
              <a:cs typeface="Arial" panose="020B0604020202020204" pitchFamily="34" charset="0"/>
            </a:endParaRPr>
          </a:p>
          <a:p>
            <a:endParaRPr lang="fr-FR" dirty="0"/>
          </a:p>
        </p:txBody>
      </p:sp>
      <p:sp>
        <p:nvSpPr>
          <p:cNvPr id="6" name="Espace réservé du numéro de diapositive 5">
            <a:extLst>
              <a:ext uri="{FF2B5EF4-FFF2-40B4-BE49-F238E27FC236}">
                <a16:creationId xmlns:a16="http://schemas.microsoft.com/office/drawing/2014/main" id="{565348F3-3FC9-3B1C-789B-5DC2EC3E16F3}"/>
              </a:ext>
            </a:extLst>
          </p:cNvPr>
          <p:cNvSpPr>
            <a:spLocks noGrp="1"/>
          </p:cNvSpPr>
          <p:nvPr>
            <p:ph type="sldNum" sz="quarter" idx="14"/>
          </p:nvPr>
        </p:nvSpPr>
        <p:spPr/>
        <p:txBody>
          <a:bodyPr/>
          <a:lstStyle/>
          <a:p>
            <a:fld id="{E019C1E9-BA57-4C3B-8C55-5A3CBCADEABD}" type="slidenum">
              <a:rPr lang="fr-FR" smtClean="0"/>
              <a:t>14</a:t>
            </a:fld>
            <a:endParaRPr lang="fr-FR"/>
          </a:p>
        </p:txBody>
      </p:sp>
      <p:pic>
        <p:nvPicPr>
          <p:cNvPr id="2" name="Image 10">
            <a:extLst>
              <a:ext uri="{FF2B5EF4-FFF2-40B4-BE49-F238E27FC236}">
                <a16:creationId xmlns:a16="http://schemas.microsoft.com/office/drawing/2014/main" id="{5711F4E6-02B5-313B-93B9-EE0522482C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4374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6FA69-92D7-140E-B26B-64CFCEE9BE96}"/>
            </a:ext>
          </a:extLst>
        </p:cNvPr>
        <p:cNvGrpSpPr/>
        <p:nvPr/>
      </p:nvGrpSpPr>
      <p:grpSpPr>
        <a:xfrm>
          <a:off x="0" y="0"/>
          <a:ext cx="0" cy="0"/>
          <a:chOff x="0" y="0"/>
          <a:chExt cx="0" cy="0"/>
        </a:xfrm>
      </p:grpSpPr>
      <p:sp>
        <p:nvSpPr>
          <p:cNvPr id="22531" name="Espace réservé du contenu 2">
            <a:extLst>
              <a:ext uri="{FF2B5EF4-FFF2-40B4-BE49-F238E27FC236}">
                <a16:creationId xmlns:a16="http://schemas.microsoft.com/office/drawing/2014/main" id="{202DA21B-332C-A3F8-F959-30E319533CF8}"/>
              </a:ext>
            </a:extLst>
          </p:cNvPr>
          <p:cNvSpPr>
            <a:spLocks noGrp="1"/>
          </p:cNvSpPr>
          <p:nvPr>
            <p:ph idx="1"/>
          </p:nvPr>
        </p:nvSpPr>
        <p:spPr>
          <a:xfrm>
            <a:off x="1967948" y="2143593"/>
            <a:ext cx="8040755" cy="3588871"/>
          </a:xfrm>
          <a:ln>
            <a:solidFill>
              <a:schemeClr val="accent1"/>
            </a:solidFill>
            <a:miter lim="800000"/>
            <a:headEnd/>
            <a:tailEnd/>
          </a:ln>
        </p:spPr>
        <p:txBody>
          <a:bodyPr>
            <a:normAutofit fontScale="92500" lnSpcReduction="10000"/>
          </a:bodyPr>
          <a:lstStyle/>
          <a:p>
            <a:pPr algn="just">
              <a:defRPr/>
            </a:pPr>
            <a:endParaRPr lang="fr-FR" altLang="fr-FR" sz="2400" dirty="0">
              <a:solidFill>
                <a:srgbClr val="E64162"/>
              </a:solidFill>
              <a:latin typeface="Arial" panose="020B0604020202020204" pitchFamily="34" charset="0"/>
            </a:endParaRPr>
          </a:p>
          <a:p>
            <a:pPr algn="just">
              <a:defRPr/>
            </a:pPr>
            <a:endParaRPr lang="fr-FR" altLang="fr-FR" sz="2400" dirty="0">
              <a:solidFill>
                <a:srgbClr val="E64162"/>
              </a:solidFill>
              <a:latin typeface="Arial" panose="020B0604020202020204" pitchFamily="34" charset="0"/>
            </a:endParaRPr>
          </a:p>
          <a:p>
            <a:pPr marL="0" indent="0" algn="just">
              <a:buNone/>
            </a:pPr>
            <a:r>
              <a:rPr lang="fr-FR" sz="2200" dirty="0">
                <a:latin typeface="Arial" panose="020B0604020202020204" pitchFamily="34" charset="0"/>
                <a:cs typeface="Arial" panose="020B0604020202020204" pitchFamily="34" charset="0"/>
              </a:rPr>
              <a:t>Décret portant mesures de simplification de l’action publique locale et des normes applicables aux collectivités territoriales et à leurs groupements </a:t>
            </a:r>
            <a:endParaRPr lang="fr-FR" altLang="fr-FR" sz="2200" dirty="0">
              <a:latin typeface="Arial" panose="020B0604020202020204" pitchFamily="34" charset="0"/>
              <a:cs typeface="Arial" panose="020B0604020202020204" pitchFamily="34" charset="0"/>
            </a:endParaRPr>
          </a:p>
          <a:p>
            <a:pPr marL="0" indent="0" algn="just">
              <a:buNone/>
              <a:tabLst>
                <a:tab pos="5376863" algn="l"/>
              </a:tabLst>
            </a:pPr>
            <a:r>
              <a:rPr lang="fr-FR" sz="2200" dirty="0">
                <a:latin typeface="Arial" panose="020B0604020202020204" pitchFamily="34" charset="0"/>
                <a:cs typeface="Arial" panose="020B0604020202020204" pitchFamily="34" charset="0"/>
              </a:rPr>
              <a:t>Le texte décline dans plusieurs domaines, des mesures de simplification de l’action publique locale et des normes applicables aux collectivités territoriales.</a:t>
            </a:r>
          </a:p>
          <a:p>
            <a:pPr algn="just">
              <a:tabLst>
                <a:tab pos="5376863" algn="l"/>
              </a:tabLst>
            </a:pPr>
            <a:endParaRPr lang="fr-FR" sz="1600" i="0" u="none" strike="noStrike" baseline="0" dirty="0">
              <a:solidFill>
                <a:srgbClr val="000000"/>
              </a:solidFill>
              <a:latin typeface="Arial" panose="020B0604020202020204" pitchFamily="34" charset="0"/>
              <a:cs typeface="Arial" panose="020B0604020202020204" pitchFamily="34" charset="0"/>
            </a:endParaRPr>
          </a:p>
          <a:p>
            <a:pPr marL="0" indent="0" algn="just">
              <a:buNone/>
              <a:tabLst>
                <a:tab pos="5376863" algn="l"/>
              </a:tabLst>
            </a:pPr>
            <a:endParaRPr lang="fr-FR" sz="1600" dirty="0">
              <a:solidFill>
                <a:srgbClr val="000000"/>
              </a:solidFill>
              <a:latin typeface="Arial" panose="020B0604020202020204" pitchFamily="34" charset="0"/>
              <a:cs typeface="Arial" panose="020B0604020202020204" pitchFamily="34" charset="0"/>
            </a:endParaRPr>
          </a:p>
          <a:p>
            <a:pPr marL="0" indent="0" algn="r">
              <a:buNone/>
              <a:tabLst>
                <a:tab pos="5376863" algn="l"/>
              </a:tabLst>
            </a:pPr>
            <a:r>
              <a:rPr lang="fr-FR" sz="1700" i="1" dirty="0">
                <a:solidFill>
                  <a:srgbClr val="3333FF"/>
                </a:solidFill>
                <a:latin typeface="Arial" panose="020B0604020202020204" pitchFamily="34" charset="0"/>
                <a:cs typeface="Arial" panose="020B0604020202020204" pitchFamily="34" charset="0"/>
                <a:hlinkClick r:id="rId3"/>
              </a:rPr>
              <a:t>Décret n° 2026-117 du 20 février 2026</a:t>
            </a:r>
            <a:endParaRPr lang="fr-FR" sz="1700" i="1" dirty="0">
              <a:solidFill>
                <a:srgbClr val="3333FF"/>
              </a:solidFill>
              <a:latin typeface="Arial" panose="020B0604020202020204" pitchFamily="34" charset="0"/>
              <a:cs typeface="Arial" panose="020B0604020202020204" pitchFamily="34" charset="0"/>
            </a:endParaRPr>
          </a:p>
          <a:p>
            <a:pPr algn="just">
              <a:tabLst>
                <a:tab pos="5376863" algn="l"/>
              </a:tabLst>
            </a:pPr>
            <a:endParaRPr lang="fr-FR" sz="1700" i="0" u="none" strike="noStrike" baseline="0" dirty="0">
              <a:solidFill>
                <a:srgbClr val="000000"/>
              </a:solidFill>
              <a:latin typeface="Arial" panose="020B0604020202020204" pitchFamily="34" charset="0"/>
              <a:cs typeface="Arial" panose="020B0604020202020204" pitchFamily="34" charset="0"/>
            </a:endParaRPr>
          </a:p>
          <a:p>
            <a:pPr marL="0" indent="0" algn="just">
              <a:buNone/>
              <a:defRPr/>
            </a:pPr>
            <a:endParaRPr lang="fr-FR" sz="800" kern="180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74BE84D9-3712-7F76-AC68-812228DD78E1}"/>
              </a:ext>
            </a:extLst>
          </p:cNvPr>
          <p:cNvSpPr>
            <a:spLocks noGrp="1"/>
          </p:cNvSpPr>
          <p:nvPr>
            <p:ph type="sldNum" sz="quarter" idx="12"/>
          </p:nvPr>
        </p:nvSpPr>
        <p:spPr/>
        <p:txBody>
          <a:bodyPr/>
          <a:lstStyle/>
          <a:p>
            <a:fld id="{E019C1E9-BA57-4C3B-8C55-5A3CBCADEABD}" type="slidenum">
              <a:rPr lang="fr-FR" smtClean="0"/>
              <a:t>2</a:t>
            </a:fld>
            <a:endParaRPr lang="fr-FR"/>
          </a:p>
        </p:txBody>
      </p:sp>
      <p:pic>
        <p:nvPicPr>
          <p:cNvPr id="3" name="Image 10">
            <a:extLst>
              <a:ext uri="{FF2B5EF4-FFF2-40B4-BE49-F238E27FC236}">
                <a16:creationId xmlns:a16="http://schemas.microsoft.com/office/drawing/2014/main" id="{D13FC8C1-D538-56F0-5315-115E021334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08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747A7-2E5B-E09E-B6DC-10EE088B438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A4CE9BF-FD39-D3DF-3278-0DB9D24E465F}"/>
              </a:ext>
            </a:extLst>
          </p:cNvPr>
          <p:cNvSpPr>
            <a:spLocks noGrp="1"/>
          </p:cNvSpPr>
          <p:nvPr>
            <p:ph type="title"/>
          </p:nvPr>
        </p:nvSpPr>
        <p:spPr>
          <a:xfrm>
            <a:off x="335360" y="260647"/>
            <a:ext cx="11521280" cy="500733"/>
          </a:xfrm>
        </p:spPr>
        <p:txBody>
          <a:bodyPr>
            <a:normAutofit/>
          </a:bodyPr>
          <a:lstStyle/>
          <a:p>
            <a:pPr algn="l"/>
            <a:r>
              <a:rPr lang="fr-FR" sz="2700" b="1" dirty="0">
                <a:latin typeface="Arial" panose="020B0604020202020204" pitchFamily="34" charset="0"/>
                <a:cs typeface="Arial" panose="020B0604020202020204" pitchFamily="34" charset="0"/>
              </a:rPr>
              <a:t>Les modifications apportées par le décret à la commande publique </a:t>
            </a:r>
            <a:endParaRPr lang="fr-FR" b="1" dirty="0"/>
          </a:p>
        </p:txBody>
      </p:sp>
      <p:sp>
        <p:nvSpPr>
          <p:cNvPr id="3" name="Espace réservé du contenu 2">
            <a:extLst>
              <a:ext uri="{FF2B5EF4-FFF2-40B4-BE49-F238E27FC236}">
                <a16:creationId xmlns:a16="http://schemas.microsoft.com/office/drawing/2014/main" id="{39E25A53-79E1-E213-C08B-C853A452DC7E}"/>
              </a:ext>
            </a:extLst>
          </p:cNvPr>
          <p:cNvSpPr>
            <a:spLocks noGrp="1"/>
          </p:cNvSpPr>
          <p:nvPr>
            <p:ph idx="1"/>
          </p:nvPr>
        </p:nvSpPr>
        <p:spPr>
          <a:xfrm>
            <a:off x="609600" y="1095201"/>
            <a:ext cx="10972800" cy="5001419"/>
          </a:xfrm>
        </p:spPr>
        <p:txBody>
          <a:bodyPr>
            <a:noAutofit/>
          </a:bodyPr>
          <a:lstStyle/>
          <a:p>
            <a:pPr algn="just"/>
            <a:r>
              <a:rPr lang="fr-FR" sz="2400" b="1" dirty="0">
                <a:solidFill>
                  <a:srgbClr val="0070C0"/>
                </a:solidFill>
              </a:rPr>
              <a:t>Le décret procède à des modifications sur les points suivants :</a:t>
            </a:r>
          </a:p>
          <a:p>
            <a:pPr algn="just"/>
            <a:endParaRPr lang="fr-FR" sz="800" b="1" dirty="0">
              <a:solidFill>
                <a:srgbClr val="0070C0"/>
              </a:solidFill>
            </a:endParaRPr>
          </a:p>
          <a:p>
            <a:pPr marL="542925" indent="-271463"/>
            <a:r>
              <a:rPr lang="fr-FR" sz="2200" dirty="0"/>
              <a:t>Concours de maîtrise d’œuvre : un nouveau cas de dispense</a:t>
            </a:r>
          </a:p>
          <a:p>
            <a:pPr marL="542925" indent="-271463"/>
            <a:r>
              <a:rPr lang="fr-FR" sz="2200" dirty="0"/>
              <a:t>Obligation de décoration des constructions publiques : modifications de la </a:t>
            </a:r>
            <a:br>
              <a:rPr lang="fr-FR" sz="2200" dirty="0"/>
            </a:br>
            <a:r>
              <a:rPr lang="fr-FR" altLang="fr-FR" sz="2200" dirty="0"/>
              <a:t>composition du comité artistique</a:t>
            </a:r>
            <a:endParaRPr lang="fr-FR" sz="2200" dirty="0"/>
          </a:p>
          <a:p>
            <a:pPr marL="542925" indent="-271463"/>
            <a:endParaRPr lang="fr-FR" b="1" dirty="0"/>
          </a:p>
          <a:p>
            <a:pPr marL="271462" indent="0">
              <a:buNone/>
            </a:pPr>
            <a:endParaRPr lang="fr-FR" b="1" dirty="0"/>
          </a:p>
        </p:txBody>
      </p:sp>
      <p:sp>
        <p:nvSpPr>
          <p:cNvPr id="5" name="Espace réservé du numéro de diapositive 4">
            <a:extLst>
              <a:ext uri="{FF2B5EF4-FFF2-40B4-BE49-F238E27FC236}">
                <a16:creationId xmlns:a16="http://schemas.microsoft.com/office/drawing/2014/main" id="{275C107A-FD08-83C1-87D6-3CD58A1E80E9}"/>
              </a:ext>
            </a:extLst>
          </p:cNvPr>
          <p:cNvSpPr>
            <a:spLocks noGrp="1"/>
          </p:cNvSpPr>
          <p:nvPr>
            <p:ph type="sldNum" sz="quarter" idx="14"/>
          </p:nvPr>
        </p:nvSpPr>
        <p:spPr/>
        <p:txBody>
          <a:bodyPr/>
          <a:lstStyle/>
          <a:p>
            <a:pPr>
              <a:defRPr/>
            </a:pPr>
            <a:fld id="{0F991882-63D7-402A-AB34-B32F97BBDF34}" type="slidenum">
              <a:rPr lang="fr-FR" altLang="fr-FR" smtClean="0"/>
              <a:pPr>
                <a:defRPr/>
              </a:pPr>
              <a:t>3</a:t>
            </a:fld>
            <a:endParaRPr lang="fr-FR" altLang="fr-FR" dirty="0"/>
          </a:p>
        </p:txBody>
      </p:sp>
      <p:pic>
        <p:nvPicPr>
          <p:cNvPr id="6" name="Image 10">
            <a:extLst>
              <a:ext uri="{FF2B5EF4-FFF2-40B4-BE49-F238E27FC236}">
                <a16:creationId xmlns:a16="http://schemas.microsoft.com/office/drawing/2014/main" id="{11C1AFD0-4524-D0D0-E411-5FE6252771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5927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946C8D-9DEF-41A5-F534-1F36ABB8F6EE}"/>
              </a:ext>
            </a:extLst>
          </p:cNvPr>
          <p:cNvSpPr>
            <a:spLocks noGrp="1"/>
          </p:cNvSpPr>
          <p:nvPr>
            <p:ph type="title"/>
          </p:nvPr>
        </p:nvSpPr>
        <p:spPr>
          <a:solidFill>
            <a:srgbClr val="0D0DAF"/>
          </a:solidFill>
        </p:spPr>
        <p:txBody>
          <a:bodyPr>
            <a:normAutofit/>
          </a:bodyPr>
          <a:lstStyle/>
          <a:p>
            <a:pPr algn="l"/>
            <a:r>
              <a:rPr lang="fr-FR" dirty="0"/>
              <a:t> </a:t>
            </a:r>
            <a:r>
              <a:rPr lang="fr-FR" b="1" dirty="0"/>
              <a:t>Concours de maîtrise d’œuvre : un nouveau cas de dispense</a:t>
            </a:r>
            <a:endParaRPr lang="fr-FR" b="1"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03394468-E43C-CD91-0A5F-573610F69454}"/>
              </a:ext>
            </a:extLst>
          </p:cNvPr>
          <p:cNvSpPr>
            <a:spLocks noGrp="1"/>
          </p:cNvSpPr>
          <p:nvPr>
            <p:ph idx="1"/>
          </p:nvPr>
        </p:nvSpPr>
        <p:spPr>
          <a:xfrm>
            <a:off x="335360" y="1095201"/>
            <a:ext cx="11425269" cy="4786853"/>
          </a:xfrm>
        </p:spPr>
        <p:txBody>
          <a:bodyPr>
            <a:normAutofit fontScale="92500" lnSpcReduction="10000"/>
          </a:bodyPr>
          <a:lstStyle/>
          <a:p>
            <a:pPr>
              <a:buFont typeface="Wingdings" panose="05000000000000000000" pitchFamily="2" charset="2"/>
              <a:buChar char="§"/>
            </a:pPr>
            <a:r>
              <a:rPr lang="fr-FR" sz="2500" b="1" dirty="0">
                <a:solidFill>
                  <a:srgbClr val="0070C0"/>
                </a:solidFill>
              </a:rPr>
              <a:t>Concours de maîtrise d’œuvre : nouveau cas de dispense pour les collectivités</a:t>
            </a:r>
          </a:p>
          <a:p>
            <a:pPr marL="536575"/>
            <a:r>
              <a:rPr lang="fr-FR" sz="2200" dirty="0"/>
              <a:t>Désormais, les </a:t>
            </a:r>
            <a:r>
              <a:rPr lang="fr-FR" sz="2200" b="1" dirty="0">
                <a:solidFill>
                  <a:srgbClr val="0070C0"/>
                </a:solidFill>
              </a:rPr>
              <a:t>collectivités territoriales, leurs établissements publics locaux et leurs groupements</a:t>
            </a:r>
            <a:r>
              <a:rPr lang="fr-FR" sz="2200" dirty="0"/>
              <a:t> peuvent se dispenser d’organiser un concours de maîtrise d’œuvre lorsque :</a:t>
            </a:r>
          </a:p>
          <a:p>
            <a:pPr marL="536575"/>
            <a:r>
              <a:rPr lang="fr-FR" sz="2200" dirty="0"/>
              <a:t>le montant estimé du marché est inférieur à 300 000 € HT,</a:t>
            </a:r>
          </a:p>
          <a:p>
            <a:pPr marL="536575"/>
            <a:r>
              <a:rPr lang="fr-FR" sz="2200" dirty="0"/>
              <a:t>elles agissent en qualité de pouvoir adjudicateur.</a:t>
            </a:r>
          </a:p>
          <a:p>
            <a:pPr marL="307975" indent="0">
              <a:buNone/>
            </a:pPr>
            <a:endParaRPr lang="fr-FR" sz="400" dirty="0"/>
          </a:p>
          <a:p>
            <a:pPr marL="307975" indent="0">
              <a:buNone/>
            </a:pPr>
            <a:r>
              <a:rPr lang="fr-FR" sz="2000" b="1" dirty="0">
                <a:solidFill>
                  <a:srgbClr val="0070C0"/>
                </a:solidFill>
              </a:rPr>
              <a:t>L</a:t>
            </a:r>
            <a:r>
              <a:rPr lang="fr-FR" sz="2200" b="1" dirty="0">
                <a:solidFill>
                  <a:srgbClr val="0070C0"/>
                </a:solidFill>
              </a:rPr>
              <a:t>imites des modifications</a:t>
            </a:r>
          </a:p>
          <a:p>
            <a:pPr marL="536575" algn="just"/>
            <a:r>
              <a:rPr lang="fr-FR" sz="2200" dirty="0"/>
              <a:t>Cette dispense ne concerne ni l’État ni les établissements publics nationaux. Il est à noter qu'elle ne modifie pas les seuils européens de procédure formalisée. Elle s’applique uniquement aux procédures engagées depuis le 22 février 2026.</a:t>
            </a:r>
          </a:p>
          <a:p>
            <a:pPr marL="307975" indent="0">
              <a:buNone/>
            </a:pPr>
            <a:endParaRPr lang="fr-FR" sz="400" dirty="0"/>
          </a:p>
          <a:p>
            <a:pPr marL="307975" indent="0">
              <a:buNone/>
            </a:pPr>
            <a:r>
              <a:rPr lang="fr-FR" sz="2200" b="1" dirty="0">
                <a:solidFill>
                  <a:srgbClr val="0070C0"/>
                </a:solidFill>
              </a:rPr>
              <a:t>Nouvelle rédaction de l’article R 2172-2 du Code de la Commande Publique</a:t>
            </a:r>
          </a:p>
          <a:p>
            <a:pPr marL="536575" algn="just"/>
            <a:r>
              <a:rPr lang="fr-FR" sz="2200" dirty="0"/>
              <a:t>L’article 7 du décret ajoute un 6</a:t>
            </a:r>
            <a:r>
              <a:rPr lang="fr-FR" sz="2200" baseline="30000" dirty="0"/>
              <a:t>ème</a:t>
            </a:r>
            <a:r>
              <a:rPr lang="fr-FR" sz="2200" dirty="0"/>
              <a:t> cas de dispense à l’article R2172-2 : « </a:t>
            </a:r>
            <a:r>
              <a:rPr lang="fr-FR" sz="2200" i="1" dirty="0"/>
              <a:t>6° (marché) qui est conclu par une collectivité territoriale, un établissement public local ou un groupement de collectivités territoriales, agissant en tant que pouvoir adjudicateur, et qui répond à un besoin dont le montant est inférieur à 300 000 euros hors taxes.</a:t>
            </a:r>
            <a:r>
              <a:rPr lang="fr-FR" sz="2200" dirty="0"/>
              <a:t> »</a:t>
            </a:r>
          </a:p>
          <a:p>
            <a:pPr marL="0" indent="0">
              <a:buNone/>
            </a:pPr>
            <a:endParaRPr lang="fr-FR" sz="2000" b="1" dirty="0">
              <a:solidFill>
                <a:srgbClr val="0070C0"/>
              </a:solidFill>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63073C8F-F5BE-D9CC-E61E-C5E767B99B55}"/>
              </a:ext>
            </a:extLst>
          </p:cNvPr>
          <p:cNvSpPr>
            <a:spLocks noGrp="1"/>
          </p:cNvSpPr>
          <p:nvPr>
            <p:ph type="sldNum" sz="quarter" idx="14"/>
          </p:nvPr>
        </p:nvSpPr>
        <p:spPr/>
        <p:txBody>
          <a:bodyPr/>
          <a:lstStyle/>
          <a:p>
            <a:pPr>
              <a:defRPr/>
            </a:pPr>
            <a:fld id="{0F991882-63D7-402A-AB34-B32F97BBDF34}" type="slidenum">
              <a:rPr lang="fr-FR" altLang="fr-FR" smtClean="0"/>
              <a:pPr>
                <a:defRPr/>
              </a:pPr>
              <a:t>4</a:t>
            </a:fld>
            <a:endParaRPr lang="fr-FR" altLang="fr-FR" dirty="0"/>
          </a:p>
        </p:txBody>
      </p:sp>
      <p:pic>
        <p:nvPicPr>
          <p:cNvPr id="6" name="Image 10">
            <a:extLst>
              <a:ext uri="{FF2B5EF4-FFF2-40B4-BE49-F238E27FC236}">
                <a16:creationId xmlns:a16="http://schemas.microsoft.com/office/drawing/2014/main" id="{C2DFA550-5094-86EA-4E31-DAB5545AA6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128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6A67D9-2362-9D92-E22F-C8D1681FAE1F}"/>
              </a:ext>
            </a:extLst>
          </p:cNvPr>
          <p:cNvSpPr>
            <a:spLocks noGrp="1"/>
          </p:cNvSpPr>
          <p:nvPr>
            <p:ph type="title"/>
          </p:nvPr>
        </p:nvSpPr>
        <p:spPr>
          <a:xfrm>
            <a:off x="139147" y="260648"/>
            <a:ext cx="11917017" cy="490066"/>
          </a:xfrm>
          <a:solidFill>
            <a:srgbClr val="0D0DAF"/>
          </a:solidFill>
        </p:spPr>
        <p:txBody>
          <a:bodyPr/>
          <a:lstStyle/>
          <a:p>
            <a:pPr algn="l"/>
            <a:r>
              <a:rPr lang="fr-FR" b="1" dirty="0"/>
              <a:t>Les 6 cas de dispense au concours de maîtrise d’œuvre depuis le 22 février 2022 </a:t>
            </a:r>
          </a:p>
        </p:txBody>
      </p:sp>
      <p:sp>
        <p:nvSpPr>
          <p:cNvPr id="3" name="Espace réservé du contenu 2">
            <a:extLst>
              <a:ext uri="{FF2B5EF4-FFF2-40B4-BE49-F238E27FC236}">
                <a16:creationId xmlns:a16="http://schemas.microsoft.com/office/drawing/2014/main" id="{D377A96A-2844-FDED-6806-919618C693A7}"/>
              </a:ext>
            </a:extLst>
          </p:cNvPr>
          <p:cNvSpPr>
            <a:spLocks noGrp="1"/>
          </p:cNvSpPr>
          <p:nvPr>
            <p:ph idx="1"/>
          </p:nvPr>
        </p:nvSpPr>
        <p:spPr>
          <a:xfrm>
            <a:off x="756138" y="1707866"/>
            <a:ext cx="11100502" cy="4214191"/>
          </a:xfrm>
        </p:spPr>
        <p:txBody>
          <a:bodyPr>
            <a:normAutofit fontScale="92500"/>
          </a:bodyPr>
          <a:lstStyle/>
          <a:p>
            <a:pPr marL="457200" lvl="0" indent="-457200" algn="just">
              <a:buFont typeface="+mj-lt"/>
              <a:buAutoNum type="arabicPeriod"/>
            </a:pPr>
            <a:r>
              <a:rPr lang="fr-FR" sz="2400" dirty="0"/>
              <a:t>réutilisation ou réhabilitation d’ouvrages existants ou à la réalisation d’un projet urbain ou paysager ;</a:t>
            </a:r>
          </a:p>
          <a:p>
            <a:pPr marL="457200" lvl="0" indent="-457200" algn="just">
              <a:buFont typeface="+mj-lt"/>
              <a:buAutoNum type="arabicPeriod"/>
            </a:pPr>
            <a:r>
              <a:rPr lang="fr-FR" sz="2400" dirty="0"/>
              <a:t>ouvrages réalisés à titre de recherche, d’essai ou d’expérimentation ;</a:t>
            </a:r>
          </a:p>
          <a:p>
            <a:pPr marL="457200" lvl="0" indent="-457200" algn="just">
              <a:buFont typeface="+mj-lt"/>
              <a:buAutoNum type="arabicPeriod"/>
            </a:pPr>
            <a:r>
              <a:rPr lang="fr-FR" sz="2400" dirty="0"/>
              <a:t>ouvrages d’infrastructures ;</a:t>
            </a:r>
          </a:p>
          <a:p>
            <a:pPr marL="457200" lvl="0" indent="-457200" algn="just">
              <a:buFont typeface="+mj-lt"/>
              <a:buAutoNum type="arabicPeriod"/>
            </a:pPr>
            <a:r>
              <a:rPr lang="fr-FR" sz="2400" dirty="0"/>
              <a:t>marché de maîtrise d’œuvre ne confiant aucune mission de conception au titulaire ;</a:t>
            </a:r>
          </a:p>
          <a:p>
            <a:pPr marL="457200" lvl="0" indent="-457200" algn="just">
              <a:buFont typeface="+mj-lt"/>
              <a:buAutoNum type="arabicPeriod"/>
            </a:pPr>
            <a:r>
              <a:rPr lang="fr-FR" sz="2400" dirty="0"/>
              <a:t>ouvrages de bâtiment réalisés par des organismes d'habitations à loyer modéré, des sociétés d'économie mixte ainsi que des centres régionaux des œuvres universitaires et scolaires ;</a:t>
            </a:r>
          </a:p>
          <a:p>
            <a:pPr marL="457200" lvl="0" indent="-457200" algn="just">
              <a:buFont typeface="+mj-lt"/>
              <a:buAutoNum type="arabicPeriod"/>
            </a:pPr>
            <a:r>
              <a:rPr lang="fr-FR" sz="2400" dirty="0"/>
              <a:t>marché conclu par une collectivité territoriale, un établissement public local ou un groupement de collectivités territoriales, agissant en tant que pouvoir adjudicateur, et qui répond à un besoin dont le montant est inférieur à 300 000 € HT.</a:t>
            </a:r>
          </a:p>
          <a:p>
            <a:pPr algn="just"/>
            <a:endParaRPr lang="fr-FR" dirty="0"/>
          </a:p>
        </p:txBody>
      </p:sp>
      <p:sp>
        <p:nvSpPr>
          <p:cNvPr id="6" name="ZoneTexte 5">
            <a:extLst>
              <a:ext uri="{FF2B5EF4-FFF2-40B4-BE49-F238E27FC236}">
                <a16:creationId xmlns:a16="http://schemas.microsoft.com/office/drawing/2014/main" id="{56A503A0-72CE-24BC-2D51-21DA661DFF1C}"/>
              </a:ext>
            </a:extLst>
          </p:cNvPr>
          <p:cNvSpPr txBox="1"/>
          <p:nvPr/>
        </p:nvSpPr>
        <p:spPr>
          <a:xfrm>
            <a:off x="606286" y="767538"/>
            <a:ext cx="11449877" cy="830997"/>
          </a:xfrm>
          <a:prstGeom prst="rect">
            <a:avLst/>
          </a:prstGeom>
          <a:noFill/>
        </p:spPr>
        <p:txBody>
          <a:bodyPr wrap="square" rtlCol="0">
            <a:spAutoFit/>
          </a:bodyPr>
          <a:lstStyle/>
          <a:p>
            <a:pPr marL="342900" indent="-342900" algn="just">
              <a:buFont typeface="Wingdings" panose="05000000000000000000" pitchFamily="2" charset="2"/>
              <a:buChar char="§"/>
            </a:pPr>
            <a:r>
              <a:rPr lang="fr-FR" sz="2300" b="1" dirty="0">
                <a:solidFill>
                  <a:srgbClr val="0070C0"/>
                </a:solidFill>
                <a:latin typeface="Arial" panose="020B0604020202020204" pitchFamily="34" charset="0"/>
                <a:cs typeface="Arial" panose="020B0604020202020204" pitchFamily="34" charset="0"/>
              </a:rPr>
              <a:t>Dérogations au concours de maîtrise d’œuvre dans les  6 cas suivants : </a:t>
            </a:r>
          </a:p>
          <a:p>
            <a:pPr marL="360363"/>
            <a:r>
              <a:rPr lang="fr-FR" sz="2300" b="1" dirty="0">
                <a:solidFill>
                  <a:srgbClr val="0070C0"/>
                </a:solidFill>
                <a:latin typeface="Arial" panose="020B0604020202020204" pitchFamily="34" charset="0"/>
                <a:cs typeface="Arial" panose="020B0604020202020204" pitchFamily="34" charset="0"/>
              </a:rPr>
              <a:t>(article R 2172-2 )</a:t>
            </a:r>
            <a:endParaRPr lang="fr-FR" sz="2300" dirty="0">
              <a:solidFill>
                <a:srgbClr val="0070C0"/>
              </a:solidFill>
              <a:latin typeface="Arial" panose="020B0604020202020204" pitchFamily="34" charset="0"/>
              <a:cs typeface="Arial" panose="020B0604020202020204" pitchFamily="34" charset="0"/>
            </a:endParaRPr>
          </a:p>
        </p:txBody>
      </p:sp>
      <p:pic>
        <p:nvPicPr>
          <p:cNvPr id="4" name="Image 10">
            <a:extLst>
              <a:ext uri="{FF2B5EF4-FFF2-40B4-BE49-F238E27FC236}">
                <a16:creationId xmlns:a16="http://schemas.microsoft.com/office/drawing/2014/main" id="{AE5490A1-F75D-4656-87AD-46155A4150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667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Espace réservé du pied de page 5">
            <a:extLst>
              <a:ext uri="{FF2B5EF4-FFF2-40B4-BE49-F238E27FC236}">
                <a16:creationId xmlns:a16="http://schemas.microsoft.com/office/drawing/2014/main" id="{55F0E932-F68F-F45B-0E58-25F6B96DA11E}"/>
              </a:ext>
            </a:extLst>
          </p:cNvPr>
          <p:cNvSpPr>
            <a:spLocks noGrp="1"/>
          </p:cNvSpPr>
          <p:nvPr>
            <p:ph type="ftr" sz="quarter" idx="11"/>
          </p:nvPr>
        </p:nvSpPr>
        <p:spPr bwMode="auto">
          <a:xfrm>
            <a:off x="4800601" y="6597650"/>
            <a:ext cx="3470275" cy="260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SzTx/>
              <a:buFont typeface="Arial" panose="020B0604020202020204" pitchFamily="34" charset="0"/>
              <a:buNone/>
            </a:pPr>
            <a:r>
              <a:rPr lang="fr-FR" altLang="fr-FR" sz="1200">
                <a:solidFill>
                  <a:srgbClr val="898989"/>
                </a:solidFill>
                <a:latin typeface="Arial" panose="020B0604020202020204" pitchFamily="34" charset="0"/>
              </a:rPr>
              <a:t>Bases Marchés publics</a:t>
            </a:r>
          </a:p>
        </p:txBody>
      </p:sp>
      <p:sp>
        <p:nvSpPr>
          <p:cNvPr id="159747" name="Rectangle 4">
            <a:extLst>
              <a:ext uri="{FF2B5EF4-FFF2-40B4-BE49-F238E27FC236}">
                <a16:creationId xmlns:a16="http://schemas.microsoft.com/office/drawing/2014/main" id="{3FB7ABDB-9E6C-EAFF-0B51-FF0BF6E4F93D}"/>
              </a:ext>
            </a:extLst>
          </p:cNvPr>
          <p:cNvSpPr>
            <a:spLocks noChangeArrowheads="1"/>
          </p:cNvSpPr>
          <p:nvPr/>
        </p:nvSpPr>
        <p:spPr bwMode="auto">
          <a:xfrm>
            <a:off x="448408" y="260349"/>
            <a:ext cx="11387465" cy="743474"/>
          </a:xfrm>
          <a:prstGeom prst="rect">
            <a:avLst/>
          </a:prstGeom>
          <a:solidFill>
            <a:srgbClr val="0D0DAF"/>
          </a:solidFill>
          <a:ln>
            <a:noFill/>
          </a:ln>
        </p:spPr>
        <p:txBody>
          <a:bodyPr lIns="92075" tIns="46038" rIns="92075" bIns="46038"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ts val="2700"/>
              </a:lnSpc>
              <a:spcBef>
                <a:spcPct val="0"/>
              </a:spcBef>
              <a:buClr>
                <a:srgbClr val="000000"/>
              </a:buClr>
              <a:buNone/>
            </a:pPr>
            <a:r>
              <a:rPr lang="fr-FR" altLang="fr-FR" sz="2400" b="1" dirty="0">
                <a:solidFill>
                  <a:schemeClr val="bg1"/>
                </a:solidFill>
                <a:latin typeface="Arial" panose="020B0604020202020204" pitchFamily="34" charset="0"/>
                <a:cs typeface="Arial" panose="020B0604020202020204" pitchFamily="34" charset="0"/>
              </a:rPr>
              <a:t>Les marchés de maîtrise d’œuvre compris entre 216 000 € HT et 300 000 € HT Quelles procédures ?</a:t>
            </a:r>
          </a:p>
        </p:txBody>
      </p:sp>
      <p:graphicFrame>
        <p:nvGraphicFramePr>
          <p:cNvPr id="4" name="Diagramme 3">
            <a:extLst>
              <a:ext uri="{FF2B5EF4-FFF2-40B4-BE49-F238E27FC236}">
                <a16:creationId xmlns:a16="http://schemas.microsoft.com/office/drawing/2014/main" id="{2274A282-7CC5-6B29-3B06-69DEF276B460}"/>
              </a:ext>
            </a:extLst>
          </p:cNvPr>
          <p:cNvGraphicFramePr/>
          <p:nvPr>
            <p:extLst>
              <p:ext uri="{D42A27DB-BD31-4B8C-83A1-F6EECF244321}">
                <p14:modId xmlns:p14="http://schemas.microsoft.com/office/powerpoint/2010/main" val="3915959760"/>
              </p:ext>
            </p:extLst>
          </p:nvPr>
        </p:nvGraphicFramePr>
        <p:xfrm>
          <a:off x="473764" y="1904586"/>
          <a:ext cx="9508436" cy="4606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9749" name="Espace réservé du numéro de diapositive 1">
            <a:extLst>
              <a:ext uri="{FF2B5EF4-FFF2-40B4-BE49-F238E27FC236}">
                <a16:creationId xmlns:a16="http://schemas.microsoft.com/office/drawing/2014/main" id="{4FC87657-18C3-5D3D-C8AB-17FA62534E8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SzTx/>
              <a:buFont typeface="Arial" panose="020B0604020202020204" pitchFamily="34" charset="0"/>
              <a:buNone/>
            </a:pPr>
            <a:fld id="{3111CCA4-0CB1-49FB-A8AF-BF4D3FDBC1D5}" type="slidenum">
              <a:rPr lang="en-GB" altLang="fr-FR" sz="1200">
                <a:solidFill>
                  <a:srgbClr val="898989"/>
                </a:solidFill>
                <a:latin typeface="Arial" panose="020B0604020202020204" pitchFamily="34" charset="0"/>
              </a:rPr>
              <a:pPr>
                <a:spcBef>
                  <a:spcPct val="0"/>
                </a:spcBef>
                <a:buSzTx/>
                <a:buFont typeface="Arial" panose="020B0604020202020204" pitchFamily="34" charset="0"/>
                <a:buNone/>
              </a:pPr>
              <a:t>6</a:t>
            </a:fld>
            <a:endParaRPr lang="en-GB" altLang="fr-FR" sz="1200">
              <a:solidFill>
                <a:srgbClr val="898989"/>
              </a:solidFill>
              <a:latin typeface="Arial" panose="020B0604020202020204" pitchFamily="34" charset="0"/>
            </a:endParaRPr>
          </a:p>
        </p:txBody>
      </p:sp>
      <p:sp>
        <p:nvSpPr>
          <p:cNvPr id="159750" name="ZoneTexte 9">
            <a:extLst>
              <a:ext uri="{FF2B5EF4-FFF2-40B4-BE49-F238E27FC236}">
                <a16:creationId xmlns:a16="http://schemas.microsoft.com/office/drawing/2014/main" id="{420C651A-570E-0A45-7645-C5B73D5B5E5A}"/>
              </a:ext>
            </a:extLst>
          </p:cNvPr>
          <p:cNvSpPr txBox="1">
            <a:spLocks noChangeArrowheads="1"/>
          </p:cNvSpPr>
          <p:nvPr/>
        </p:nvSpPr>
        <p:spPr bwMode="auto">
          <a:xfrm>
            <a:off x="473764" y="1089962"/>
            <a:ext cx="11362109" cy="815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87000"/>
              </a:lnSpc>
              <a:spcBef>
                <a:spcPct val="0"/>
              </a:spcBef>
              <a:buClr>
                <a:srgbClr val="0070C0"/>
              </a:buClr>
              <a:buFontTx/>
              <a:buNone/>
            </a:pPr>
            <a:r>
              <a:rPr lang="fr-FR" altLang="fr-FR" sz="1800" b="1" dirty="0">
                <a:solidFill>
                  <a:srgbClr val="0070C0"/>
                </a:solidFill>
                <a:latin typeface="Arial" panose="020B0604020202020204" pitchFamily="34" charset="0"/>
              </a:rPr>
              <a:t>Dans le cas où le concours n’est pas obligatoire,</a:t>
            </a:r>
            <a:r>
              <a:rPr lang="fr-FR" altLang="fr-FR" sz="1800" dirty="0">
                <a:solidFill>
                  <a:srgbClr val="002060"/>
                </a:solidFill>
                <a:latin typeface="Arial" panose="020B0604020202020204" pitchFamily="34" charset="0"/>
              </a:rPr>
              <a:t> mais que le montant estimé des honoraires (y compris primes) est supérieur à </a:t>
            </a:r>
            <a:r>
              <a:rPr lang="fr-FR" altLang="fr-FR" sz="1800" b="1" dirty="0">
                <a:solidFill>
                  <a:srgbClr val="0070C0"/>
                </a:solidFill>
                <a:latin typeface="Arial" panose="020B0604020202020204" pitchFamily="34" charset="0"/>
              </a:rPr>
              <a:t>216 000 € HT</a:t>
            </a:r>
            <a:r>
              <a:rPr lang="fr-FR" altLang="fr-FR" sz="1800" b="1" dirty="0">
                <a:solidFill>
                  <a:srgbClr val="002060"/>
                </a:solidFill>
                <a:latin typeface="Arial" panose="020B0604020202020204" pitchFamily="34" charset="0"/>
              </a:rPr>
              <a:t>, </a:t>
            </a:r>
            <a:r>
              <a:rPr lang="fr-FR" altLang="fr-FR" sz="1800" dirty="0">
                <a:solidFill>
                  <a:srgbClr val="002060"/>
                </a:solidFill>
                <a:latin typeface="Arial" panose="020B0604020202020204" pitchFamily="34" charset="0"/>
              </a:rPr>
              <a:t>seuil de procédure formalisée pour les marchés de services, l’acheteur doit recourir soit à l’une des 3 procédures formalisées soit </a:t>
            </a:r>
            <a:r>
              <a:rPr lang="fr-FR" altLang="fr-FR" sz="1800" dirty="0">
                <a:solidFill>
                  <a:srgbClr val="002060"/>
                </a:solidFill>
                <a:latin typeface="Arial" panose="020B0604020202020204" pitchFamily="34" charset="0"/>
                <a:cs typeface="Arial" panose="020B0604020202020204" pitchFamily="34" charset="0"/>
              </a:rPr>
              <a:t>au concours </a:t>
            </a:r>
            <a:r>
              <a:rPr lang="fr-FR" sz="1800" dirty="0">
                <a:latin typeface="Arial" panose="020B0604020202020204" pitchFamily="34" charset="0"/>
                <a:cs typeface="Arial" panose="020B0604020202020204" pitchFamily="34" charset="0"/>
              </a:rPr>
              <a:t>de maîtrise d’œuvre.</a:t>
            </a:r>
            <a:endParaRPr lang="fr-FR" altLang="fr-FR" sz="1800" dirty="0">
              <a:solidFill>
                <a:srgbClr val="002060"/>
              </a:solidFill>
              <a:latin typeface="Arial" panose="020B0604020202020204" pitchFamily="34" charset="0"/>
            </a:endParaRPr>
          </a:p>
        </p:txBody>
      </p:sp>
      <p:pic>
        <p:nvPicPr>
          <p:cNvPr id="3" name="Image 10">
            <a:extLst>
              <a:ext uri="{FF2B5EF4-FFF2-40B4-BE49-F238E27FC236}">
                <a16:creationId xmlns:a16="http://schemas.microsoft.com/office/drawing/2014/main" id="{DD4F6E4C-01C5-F34E-D3D3-69F81174FEB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6C8D98-F6C4-9127-F222-1ED88B2C26DA}"/>
              </a:ext>
            </a:extLst>
          </p:cNvPr>
          <p:cNvSpPr>
            <a:spLocks noGrp="1"/>
          </p:cNvSpPr>
          <p:nvPr>
            <p:ph type="title"/>
          </p:nvPr>
        </p:nvSpPr>
        <p:spPr>
          <a:xfrm>
            <a:off x="335360" y="260647"/>
            <a:ext cx="11521280" cy="663691"/>
          </a:xfrm>
          <a:solidFill>
            <a:srgbClr val="0D0DAF"/>
          </a:solidFill>
        </p:spPr>
        <p:txBody>
          <a:bodyPr/>
          <a:lstStyle/>
          <a:p>
            <a:pPr algn="l"/>
            <a:r>
              <a:rPr lang="fr-FR" b="1" dirty="0"/>
              <a:t>Obligation de décoration des constructions publiques : modification de la </a:t>
            </a:r>
            <a:br>
              <a:rPr lang="fr-FR" b="1" dirty="0"/>
            </a:br>
            <a:r>
              <a:rPr lang="fr-FR" altLang="fr-FR" b="1" dirty="0"/>
              <a:t>composition du comité artistique</a:t>
            </a:r>
            <a:endParaRPr lang="fr-FR" b="1" dirty="0"/>
          </a:p>
        </p:txBody>
      </p:sp>
      <p:sp>
        <p:nvSpPr>
          <p:cNvPr id="3" name="Espace réservé du contenu 2">
            <a:extLst>
              <a:ext uri="{FF2B5EF4-FFF2-40B4-BE49-F238E27FC236}">
                <a16:creationId xmlns:a16="http://schemas.microsoft.com/office/drawing/2014/main" id="{67D952AC-423C-1125-84D7-BAD0A7688F6D}"/>
              </a:ext>
            </a:extLst>
          </p:cNvPr>
          <p:cNvSpPr>
            <a:spLocks noGrp="1"/>
          </p:cNvSpPr>
          <p:nvPr>
            <p:ph idx="1"/>
          </p:nvPr>
        </p:nvSpPr>
        <p:spPr>
          <a:xfrm>
            <a:off x="383365" y="750714"/>
            <a:ext cx="11425269" cy="5001419"/>
          </a:xfrm>
        </p:spPr>
        <p:txBody>
          <a:bodyPr/>
          <a:lstStyle/>
          <a:p>
            <a:endParaRPr lang="fr-FR" sz="2000" dirty="0"/>
          </a:p>
          <a:p>
            <a:pPr>
              <a:buFont typeface="Wingdings" panose="05000000000000000000" pitchFamily="2" charset="2"/>
              <a:buChar char="§"/>
            </a:pPr>
            <a:r>
              <a:rPr lang="fr-FR" altLang="fr-FR" sz="2000" b="1" dirty="0">
                <a:solidFill>
                  <a:srgbClr val="0070C0"/>
                </a:solidFill>
              </a:rPr>
              <a:t>1 % artistique et nouvelle composition du comité artistique</a:t>
            </a:r>
          </a:p>
          <a:p>
            <a:pPr marL="273050" indent="0" algn="just">
              <a:buNone/>
            </a:pPr>
            <a:r>
              <a:rPr lang="fr-FR" sz="2000" dirty="0"/>
              <a:t>Les collectivités ont, depuis 1983, l’obligation d’intégrer dans les ouvrages qu’elles construisent, des réalisations artistiques à hauteur de 1 % du coût des travaux. </a:t>
            </a:r>
          </a:p>
          <a:p>
            <a:pPr marL="273050" indent="0" algn="just">
              <a:buNone/>
            </a:pPr>
            <a:r>
              <a:rPr lang="fr-FR" sz="2000" dirty="0"/>
              <a:t>Les nouvelles dispositions du code de la commande publique permettent « </a:t>
            </a:r>
            <a:r>
              <a:rPr lang="fr-FR" sz="2000" i="1" dirty="0"/>
              <a:t>aux collectivités territoriales soumises à l'obligation de décoration des constructions publiques de décider de la composition du comité pour des opérations situées sur le territoire national ».</a:t>
            </a:r>
          </a:p>
          <a:p>
            <a:pPr marL="273050" indent="0" algn="just">
              <a:buNone/>
            </a:pPr>
            <a:r>
              <a:rPr lang="fr-FR" sz="2000" dirty="0"/>
              <a:t>Ainsi, les collectivités peuvent décider seules de la composition du comité artistique du 1 % et ne solliciter la DRAC qu'à défaut d'expertise.</a:t>
            </a:r>
          </a:p>
          <a:p>
            <a:endParaRPr lang="fr-FR" dirty="0"/>
          </a:p>
        </p:txBody>
      </p:sp>
      <p:sp>
        <p:nvSpPr>
          <p:cNvPr id="7" name="Rectangle 1">
            <a:extLst>
              <a:ext uri="{FF2B5EF4-FFF2-40B4-BE49-F238E27FC236}">
                <a16:creationId xmlns:a16="http://schemas.microsoft.com/office/drawing/2014/main" id="{8B49B32E-2850-421A-6547-624B83067014}"/>
              </a:ext>
            </a:extLst>
          </p:cNvPr>
          <p:cNvSpPr>
            <a:spLocks noChangeArrowheads="1"/>
          </p:cNvSpPr>
          <p:nvPr/>
        </p:nvSpPr>
        <p:spPr bwMode="auto">
          <a:xfrm>
            <a:off x="422766" y="3983366"/>
            <a:ext cx="11346466" cy="1220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900" b="1" i="0" u="none" strike="noStrike" cap="none" normalizeH="0" baseline="0" dirty="0">
              <a:ln>
                <a:noFill/>
              </a:ln>
              <a:solidFill>
                <a:srgbClr val="0070C0"/>
              </a:solidFill>
              <a:effectLst/>
              <a:latin typeface="Arial" panose="020B0604020202020204" pitchFamily="34" charset="0"/>
            </a:endParaRPr>
          </a:p>
          <a:p>
            <a:pPr marL="176213" marR="0" lvl="0" algn="just" defTabSz="914400" rtl="0" eaLnBrk="0" fontAlgn="base" latinLnBrk="0" hangingPunct="0">
              <a:lnSpc>
                <a:spcPct val="100000"/>
              </a:lnSpc>
              <a:spcBef>
                <a:spcPct val="0"/>
              </a:spcBef>
              <a:spcAft>
                <a:spcPct val="0"/>
              </a:spcAft>
              <a:buClrTx/>
              <a:buSzTx/>
              <a:buFontTx/>
              <a:buNone/>
              <a:tabLst/>
            </a:pPr>
            <a:r>
              <a:rPr kumimoji="0" lang="fr-FR" altLang="fr-FR" sz="2000" b="1" i="0" u="none" strike="noStrike" cap="none" normalizeH="0" baseline="0" dirty="0">
                <a:ln>
                  <a:noFill/>
                </a:ln>
                <a:solidFill>
                  <a:srgbClr val="0070C0"/>
                </a:solidFill>
                <a:effectLst/>
                <a:latin typeface="Arial" panose="020B0604020202020204" pitchFamily="34" charset="0"/>
              </a:rPr>
              <a:t>Modification de l’article R 2172-18 du Code de la commande publique</a:t>
            </a:r>
          </a:p>
          <a:p>
            <a:pPr marL="176213" lvl="0" algn="just" eaLnBrk="0" fontAlgn="base" hangingPunct="0">
              <a:lnSpc>
                <a:spcPct val="90000"/>
              </a:lnSpc>
              <a:spcBef>
                <a:spcPts val="1000"/>
              </a:spcBef>
              <a:spcAft>
                <a:spcPct val="0"/>
              </a:spcAft>
            </a:pPr>
            <a:r>
              <a:rPr kumimoji="0" lang="fr-FR" altLang="fr-FR" sz="2000" b="0" u="none" cap="none" normalizeH="0" baseline="0" dirty="0">
                <a:ln>
                  <a:noFill/>
                </a:ln>
                <a:solidFill>
                  <a:schemeClr val="tx1"/>
                </a:solidFill>
                <a:effectLst/>
                <a:latin typeface="Arial" panose="020B0604020202020204" pitchFamily="34" charset="0"/>
              </a:rPr>
              <a:t>L’article 8 </a:t>
            </a:r>
            <a:r>
              <a:rPr kumimoji="0" lang="fr-FR" altLang="fr-FR" sz="2000" b="0" u="none" strike="noStrike" cap="none" normalizeH="0" baseline="0" dirty="0">
                <a:ln>
                  <a:noFill/>
                </a:ln>
                <a:solidFill>
                  <a:schemeClr val="tx1"/>
                </a:solidFill>
                <a:effectLst/>
                <a:latin typeface="Arial" panose="020B0604020202020204" pitchFamily="34" charset="0"/>
              </a:rPr>
              <a:t>du décret </a:t>
            </a:r>
            <a:r>
              <a:rPr lang="fr-FR" altLang="fr-FR" sz="2000" dirty="0">
                <a:latin typeface="Arial" panose="020B0604020202020204" pitchFamily="34" charset="0"/>
              </a:rPr>
              <a:t>modifie le 5° de</a:t>
            </a:r>
            <a:r>
              <a:rPr kumimoji="0" lang="fr-FR" altLang="fr-FR" sz="2000" b="0" u="none" strike="noStrike" cap="none" normalizeH="0" baseline="0" dirty="0">
                <a:ln>
                  <a:noFill/>
                </a:ln>
                <a:solidFill>
                  <a:schemeClr val="tx1"/>
                </a:solidFill>
                <a:effectLst/>
                <a:latin typeface="Arial" panose="020B0604020202020204" pitchFamily="34" charset="0"/>
              </a:rPr>
              <a:t> l’</a:t>
            </a:r>
            <a:r>
              <a:rPr kumimoji="0" lang="fr-FR" altLang="fr-FR" sz="2000" b="0" u="none" strike="noStrike" cap="none" normalizeH="0" baseline="0" dirty="0">
                <a:ln>
                  <a:noFill/>
                </a:ln>
                <a:solidFill>
                  <a:schemeClr val="tx1"/>
                </a:solidFill>
                <a:effectLst/>
                <a:latin typeface="Arial" panose="020B0604020202020204" pitchFamily="34" charset="0"/>
                <a:hlinkClick r:id="rId2"/>
              </a:rPr>
              <a:t>article R 2172-18</a:t>
            </a:r>
            <a:r>
              <a:rPr kumimoji="0" lang="fr-FR" altLang="fr-FR" sz="2000" b="0" u="none" strike="noStrike" cap="none" normalizeH="0" baseline="0" dirty="0">
                <a:ln>
                  <a:noFill/>
                </a:ln>
                <a:solidFill>
                  <a:schemeClr val="tx1"/>
                </a:solidFill>
                <a:effectLst/>
                <a:latin typeface="Arial" panose="020B0604020202020204" pitchFamily="34" charset="0"/>
              </a:rPr>
              <a:t> afin de préciser que les trois personnalités qualifiées dans le domaine des arts visuels sont désormais désignées par le maître d’ouvrage. </a:t>
            </a:r>
            <a:endParaRPr kumimoji="0" lang="fr-FR" altLang="fr-FR" sz="2000" b="1" u="none" strike="noStrike" cap="none" normalizeH="0" baseline="0" dirty="0">
              <a:ln>
                <a:noFill/>
              </a:ln>
              <a:solidFill>
                <a:schemeClr val="tx1"/>
              </a:solidFill>
              <a:effectLst/>
              <a:latin typeface="Arial" panose="020B0604020202020204" pitchFamily="34" charset="0"/>
            </a:endParaRPr>
          </a:p>
        </p:txBody>
      </p:sp>
      <p:pic>
        <p:nvPicPr>
          <p:cNvPr id="4" name="Image 10">
            <a:extLst>
              <a:ext uri="{FF2B5EF4-FFF2-40B4-BE49-F238E27FC236}">
                <a16:creationId xmlns:a16="http://schemas.microsoft.com/office/drawing/2014/main" id="{0AA9223C-CA8C-4ABB-0CA1-2474A7AD95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679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83950-02D8-9ADB-F148-AF565FB938B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726B950-A749-22E3-F47D-FBDA173D6F79}"/>
              </a:ext>
            </a:extLst>
          </p:cNvPr>
          <p:cNvSpPr>
            <a:spLocks noGrp="1"/>
          </p:cNvSpPr>
          <p:nvPr>
            <p:ph type="title"/>
          </p:nvPr>
        </p:nvSpPr>
        <p:spPr>
          <a:xfrm>
            <a:off x="335360" y="260647"/>
            <a:ext cx="11521280" cy="643813"/>
          </a:xfrm>
        </p:spPr>
        <p:txBody>
          <a:bodyPr/>
          <a:lstStyle/>
          <a:p>
            <a:pPr algn="l"/>
            <a:r>
              <a:rPr lang="fr-FR" b="1" dirty="0"/>
              <a:t>Obligation de décoration des constructions publiques : </a:t>
            </a:r>
            <a:br>
              <a:rPr lang="fr-FR" b="1" dirty="0"/>
            </a:br>
            <a:r>
              <a:rPr lang="fr-FR" altLang="fr-FR" b="1" dirty="0"/>
              <a:t>composition du comité artistique</a:t>
            </a:r>
            <a:endParaRPr lang="fr-FR" dirty="0"/>
          </a:p>
        </p:txBody>
      </p:sp>
      <p:sp>
        <p:nvSpPr>
          <p:cNvPr id="3" name="Espace réservé du contenu 2">
            <a:extLst>
              <a:ext uri="{FF2B5EF4-FFF2-40B4-BE49-F238E27FC236}">
                <a16:creationId xmlns:a16="http://schemas.microsoft.com/office/drawing/2014/main" id="{683FD107-9F4B-DA2D-719F-6EC233A2290F}"/>
              </a:ext>
            </a:extLst>
          </p:cNvPr>
          <p:cNvSpPr>
            <a:spLocks noGrp="1"/>
          </p:cNvSpPr>
          <p:nvPr>
            <p:ph idx="1"/>
          </p:nvPr>
        </p:nvSpPr>
        <p:spPr>
          <a:xfrm>
            <a:off x="335361" y="1005293"/>
            <a:ext cx="11425269" cy="4489863"/>
          </a:xfrm>
        </p:spPr>
        <p:txBody>
          <a:bodyPr/>
          <a:lstStyle/>
          <a:p>
            <a:r>
              <a:rPr lang="fr-FR" sz="2200" b="1" dirty="0">
                <a:solidFill>
                  <a:srgbClr val="0070C0"/>
                </a:solidFill>
              </a:rPr>
              <a:t>Art R 2172-18, ce qui change </a:t>
            </a:r>
            <a:r>
              <a:rPr lang="fr-FR" altLang="fr-FR" sz="2200" b="1" dirty="0">
                <a:solidFill>
                  <a:srgbClr val="0070C0"/>
                </a:solidFill>
              </a:rPr>
              <a:t>concrètement :</a:t>
            </a:r>
          </a:p>
          <a:p>
            <a:pPr marL="0" indent="0">
              <a:buNone/>
            </a:pPr>
            <a:endParaRPr lang="fr-FR" dirty="0"/>
          </a:p>
        </p:txBody>
      </p:sp>
      <p:graphicFrame>
        <p:nvGraphicFramePr>
          <p:cNvPr id="4" name="Tableau 3">
            <a:extLst>
              <a:ext uri="{FF2B5EF4-FFF2-40B4-BE49-F238E27FC236}">
                <a16:creationId xmlns:a16="http://schemas.microsoft.com/office/drawing/2014/main" id="{0947DF6A-5113-B444-3008-88141183137A}"/>
              </a:ext>
            </a:extLst>
          </p:cNvPr>
          <p:cNvGraphicFramePr>
            <a:graphicFrameLocks noGrp="1"/>
          </p:cNvGraphicFramePr>
          <p:nvPr>
            <p:extLst>
              <p:ext uri="{D42A27DB-BD31-4B8C-83A1-F6EECF244321}">
                <p14:modId xmlns:p14="http://schemas.microsoft.com/office/powerpoint/2010/main" val="1505180789"/>
              </p:ext>
            </p:extLst>
          </p:nvPr>
        </p:nvGraphicFramePr>
        <p:xfrm>
          <a:off x="501435" y="1504224"/>
          <a:ext cx="11189130" cy="4650032"/>
        </p:xfrm>
        <a:graphic>
          <a:graphicData uri="http://schemas.openxmlformats.org/drawingml/2006/table">
            <a:tbl>
              <a:tblPr firstRow="1" firstCol="1" bandRow="1">
                <a:tableStyleId>{5C22544A-7EE6-4342-B048-85BDC9FD1C3A}</a:tableStyleId>
              </a:tblPr>
              <a:tblGrid>
                <a:gridCol w="5594565">
                  <a:extLst>
                    <a:ext uri="{9D8B030D-6E8A-4147-A177-3AD203B41FA5}">
                      <a16:colId xmlns:a16="http://schemas.microsoft.com/office/drawing/2014/main" val="2280768236"/>
                    </a:ext>
                  </a:extLst>
                </a:gridCol>
                <a:gridCol w="5594565">
                  <a:extLst>
                    <a:ext uri="{9D8B030D-6E8A-4147-A177-3AD203B41FA5}">
                      <a16:colId xmlns:a16="http://schemas.microsoft.com/office/drawing/2014/main" val="1588939048"/>
                    </a:ext>
                  </a:extLst>
                </a:gridCol>
              </a:tblGrid>
              <a:tr h="509006">
                <a:tc>
                  <a:txBody>
                    <a:bodyPr/>
                    <a:lstStyle/>
                    <a:p>
                      <a:pPr algn="ctr">
                        <a:lnSpc>
                          <a:spcPct val="115000"/>
                        </a:lnSpc>
                        <a:spcAft>
                          <a:spcPts val="800"/>
                        </a:spcAft>
                        <a:buNone/>
                      </a:pPr>
                      <a:r>
                        <a:rPr lang="fr-FR" sz="1800" kern="100" dirty="0">
                          <a:effectLst/>
                        </a:rPr>
                        <a:t>Avant la réforme </a:t>
                      </a:r>
                      <a:endParaRPr lang="fr-FR" sz="1800" kern="100" dirty="0">
                        <a:effectLst/>
                        <a:latin typeface="Calibri" panose="020F0502020204030204" pitchFamily="34" charset="0"/>
                        <a:ea typeface="PMingLiU" panose="02020500000000000000" pitchFamily="18" charset="-120"/>
                        <a:cs typeface="Times New Roman" panose="02020603050405020304" pitchFamily="18" charset="0"/>
                      </a:endParaRPr>
                    </a:p>
                  </a:txBody>
                  <a:tcPr marL="44741" marR="44741" marT="0" marB="0" anchor="ctr"/>
                </a:tc>
                <a:tc>
                  <a:txBody>
                    <a:bodyPr/>
                    <a:lstStyle/>
                    <a:p>
                      <a:pPr algn="ctr">
                        <a:lnSpc>
                          <a:spcPct val="115000"/>
                        </a:lnSpc>
                        <a:spcAft>
                          <a:spcPts val="800"/>
                        </a:spcAft>
                        <a:buNone/>
                      </a:pPr>
                      <a:r>
                        <a:rPr lang="fr-FR" sz="1800" kern="100" dirty="0">
                          <a:effectLst/>
                        </a:rPr>
                        <a:t>Depuis le 22 février 2026 </a:t>
                      </a:r>
                      <a:endParaRPr lang="fr-FR" sz="1800" kern="100" dirty="0">
                        <a:effectLst/>
                        <a:latin typeface="Calibri" panose="020F0502020204030204" pitchFamily="34" charset="0"/>
                        <a:ea typeface="PMingLiU" panose="02020500000000000000" pitchFamily="18" charset="-120"/>
                        <a:cs typeface="Times New Roman" panose="02020603050405020304" pitchFamily="18" charset="0"/>
                      </a:endParaRPr>
                    </a:p>
                  </a:txBody>
                  <a:tcPr marL="44741" marR="44741" marT="0" marB="0" anchor="ctr"/>
                </a:tc>
                <a:extLst>
                  <a:ext uri="{0D108BD9-81ED-4DB2-BD59-A6C34878D82A}">
                    <a16:rowId xmlns:a16="http://schemas.microsoft.com/office/drawing/2014/main" val="1319026778"/>
                  </a:ext>
                </a:extLst>
              </a:tr>
              <a:tr h="4098994">
                <a:tc>
                  <a:txBody>
                    <a:bodyPr/>
                    <a:lstStyle/>
                    <a:p>
                      <a:pPr algn="just">
                        <a:lnSpc>
                          <a:spcPct val="115000"/>
                        </a:lnSpc>
                        <a:spcAft>
                          <a:spcPts val="800"/>
                        </a:spcAft>
                        <a:buNone/>
                      </a:pPr>
                      <a:r>
                        <a:rPr lang="fr-FR" sz="1400" b="0" kern="100" dirty="0">
                          <a:effectLst/>
                        </a:rPr>
                        <a:t>1° Le maître d'ouvrage ou son représentant, qui en assure la présidence ;</a:t>
                      </a:r>
                    </a:p>
                    <a:p>
                      <a:pPr algn="just">
                        <a:lnSpc>
                          <a:spcPct val="115000"/>
                        </a:lnSpc>
                        <a:spcAft>
                          <a:spcPts val="800"/>
                        </a:spcAft>
                        <a:buNone/>
                      </a:pPr>
                      <a:r>
                        <a:rPr lang="fr-FR" sz="1400" b="0" kern="100" dirty="0">
                          <a:effectLst/>
                        </a:rPr>
                        <a:t>2° Le maître d'œuvre ;</a:t>
                      </a:r>
                    </a:p>
                    <a:p>
                      <a:pPr algn="just">
                        <a:lnSpc>
                          <a:spcPct val="115000"/>
                        </a:lnSpc>
                        <a:spcAft>
                          <a:spcPts val="800"/>
                        </a:spcAft>
                        <a:buNone/>
                      </a:pPr>
                      <a:r>
                        <a:rPr lang="fr-FR" sz="1400" b="0" kern="100" dirty="0">
                          <a:effectLst/>
                        </a:rPr>
                        <a:t>3° Le directeur régional des affaires culturelles ou son représentant ;</a:t>
                      </a:r>
                    </a:p>
                    <a:p>
                      <a:pPr algn="just">
                        <a:lnSpc>
                          <a:spcPct val="115000"/>
                        </a:lnSpc>
                        <a:spcAft>
                          <a:spcPts val="800"/>
                        </a:spcAft>
                        <a:buNone/>
                      </a:pPr>
                      <a:r>
                        <a:rPr lang="fr-FR" sz="1400" b="0" kern="100" dirty="0">
                          <a:effectLst/>
                        </a:rPr>
                        <a:t>4° Un représentant des utilisateurs du bâtiment ;</a:t>
                      </a:r>
                    </a:p>
                    <a:p>
                      <a:pPr algn="just">
                        <a:lnSpc>
                          <a:spcPts val="1400"/>
                        </a:lnSpc>
                        <a:spcAft>
                          <a:spcPts val="800"/>
                        </a:spcAft>
                        <a:buNone/>
                      </a:pPr>
                      <a:r>
                        <a:rPr lang="fr-FR" sz="1400" b="1" kern="100" dirty="0">
                          <a:effectLst/>
                        </a:rPr>
                        <a:t>5° Trois personnalités qualifiées dans le domaine des arts plastiques :</a:t>
                      </a:r>
                    </a:p>
                    <a:p>
                      <a:pPr algn="just">
                        <a:lnSpc>
                          <a:spcPts val="1400"/>
                        </a:lnSpc>
                        <a:spcAft>
                          <a:spcPts val="800"/>
                        </a:spcAft>
                        <a:buNone/>
                      </a:pPr>
                      <a:r>
                        <a:rPr lang="fr-FR" sz="1400" b="1" kern="100" dirty="0">
                          <a:effectLst/>
                        </a:rPr>
                        <a:t>a) Une personnalité qualifiée désignée par le maître d'ouvrage ;</a:t>
                      </a:r>
                    </a:p>
                    <a:p>
                      <a:pPr algn="just">
                        <a:lnSpc>
                          <a:spcPts val="1400"/>
                        </a:lnSpc>
                        <a:spcAft>
                          <a:spcPts val="800"/>
                        </a:spcAft>
                        <a:buNone/>
                      </a:pPr>
                      <a:r>
                        <a:rPr lang="fr-FR" sz="1400" b="1" kern="100" dirty="0">
                          <a:effectLst/>
                        </a:rPr>
                        <a:t>b) Deux personnalités qualifiées désignées par le directeur régional des affaires culturelles, dont une choisie sur une liste établie par les organisations professionnelles d'artistes.</a:t>
                      </a:r>
                    </a:p>
                    <a:p>
                      <a:pPr algn="just">
                        <a:lnSpc>
                          <a:spcPct val="115000"/>
                        </a:lnSpc>
                        <a:spcAft>
                          <a:spcPts val="800"/>
                        </a:spcAft>
                        <a:buNone/>
                      </a:pPr>
                      <a:r>
                        <a:rPr lang="fr-FR" sz="1400" b="0" kern="100" dirty="0">
                          <a:effectLst/>
                        </a:rPr>
                        <a:t>Le directeur régional des affaires culturelles ou son représentant est rapporteur des projets devant le comité. Le préfet de région peut désigner un rapporteur adjoint au sein des services de l'Etat.</a:t>
                      </a:r>
                    </a:p>
                    <a:p>
                      <a:pPr algn="just">
                        <a:lnSpc>
                          <a:spcPct val="115000"/>
                        </a:lnSpc>
                        <a:spcAft>
                          <a:spcPts val="800"/>
                        </a:spcAft>
                        <a:buNone/>
                      </a:pPr>
                      <a:r>
                        <a:rPr lang="fr-FR" sz="1400" b="0" kern="100" dirty="0">
                          <a:effectLst/>
                        </a:rPr>
                        <a:t>Le président du comité peut inviter un représentant de la commune du lieu d'implantation de la construction à assister avec voix consultative aux travaux du comité.</a:t>
                      </a:r>
                      <a:endParaRPr lang="fr-FR" sz="1400" b="0" kern="100" dirty="0">
                        <a:effectLst/>
                        <a:latin typeface="Calibri" panose="020F0502020204030204" pitchFamily="34" charset="0"/>
                        <a:ea typeface="PMingLiU" panose="02020500000000000000" pitchFamily="18" charset="-120"/>
                        <a:cs typeface="Times New Roman" panose="02020603050405020304" pitchFamily="18" charset="0"/>
                      </a:endParaRPr>
                    </a:p>
                  </a:txBody>
                  <a:tcPr marL="108000" marR="180000" marT="0" marB="0" anchor="ctr"/>
                </a:tc>
                <a:tc>
                  <a:txBody>
                    <a:bodyPr/>
                    <a:lstStyle/>
                    <a:p>
                      <a:pPr algn="just">
                        <a:lnSpc>
                          <a:spcPct val="115000"/>
                        </a:lnSpc>
                        <a:spcAft>
                          <a:spcPts val="800"/>
                        </a:spcAft>
                        <a:buNone/>
                      </a:pPr>
                      <a:r>
                        <a:rPr lang="fr-FR" sz="1400" kern="100" dirty="0">
                          <a:effectLst/>
                        </a:rPr>
                        <a:t>1° Le maître d'ouvrage ou son représentant, qui en assure la présidence ;</a:t>
                      </a:r>
                    </a:p>
                    <a:p>
                      <a:pPr algn="just">
                        <a:lnSpc>
                          <a:spcPct val="115000"/>
                        </a:lnSpc>
                        <a:spcAft>
                          <a:spcPts val="800"/>
                        </a:spcAft>
                        <a:buNone/>
                      </a:pPr>
                      <a:r>
                        <a:rPr lang="fr-FR" sz="1400" kern="100" dirty="0">
                          <a:effectLst/>
                        </a:rPr>
                        <a:t>2° Le maître d'œuvre ;</a:t>
                      </a:r>
                    </a:p>
                    <a:p>
                      <a:pPr algn="just">
                        <a:lnSpc>
                          <a:spcPct val="115000"/>
                        </a:lnSpc>
                        <a:spcAft>
                          <a:spcPts val="800"/>
                        </a:spcAft>
                        <a:buNone/>
                      </a:pPr>
                      <a:r>
                        <a:rPr lang="fr-FR" sz="1400" kern="100" dirty="0">
                          <a:effectLst/>
                        </a:rPr>
                        <a:t>3° Le directeur régional des affaires culturelles ou son représentant ;</a:t>
                      </a:r>
                    </a:p>
                    <a:p>
                      <a:pPr algn="just">
                        <a:lnSpc>
                          <a:spcPct val="115000"/>
                        </a:lnSpc>
                        <a:spcAft>
                          <a:spcPts val="800"/>
                        </a:spcAft>
                        <a:buNone/>
                      </a:pPr>
                      <a:r>
                        <a:rPr lang="fr-FR" sz="1400" kern="100" dirty="0">
                          <a:effectLst/>
                        </a:rPr>
                        <a:t>4° Un représentant des utilisateurs du bâtiment ;</a:t>
                      </a:r>
                    </a:p>
                    <a:p>
                      <a:pPr algn="just">
                        <a:lnSpc>
                          <a:spcPct val="115000"/>
                        </a:lnSpc>
                        <a:spcAft>
                          <a:spcPts val="800"/>
                        </a:spcAft>
                        <a:buNone/>
                      </a:pPr>
                      <a:r>
                        <a:rPr lang="fr-FR" sz="1400" b="1" kern="100" dirty="0">
                          <a:solidFill>
                            <a:srgbClr val="002060"/>
                          </a:solidFill>
                          <a:effectLst/>
                        </a:rPr>
                        <a:t>5° Trois personnalités qualifiées dans le domaine des arts visuels, dont un artiste plasticien, désignées par le maître d'ouvrage</a:t>
                      </a:r>
                      <a:r>
                        <a:rPr lang="fr-FR" sz="1400" b="1" i="1" kern="100" dirty="0">
                          <a:solidFill>
                            <a:srgbClr val="002060"/>
                          </a:solidFill>
                          <a:effectLst/>
                        </a:rPr>
                        <a:t>. </a:t>
                      </a:r>
                      <a:r>
                        <a:rPr lang="fr-FR" sz="1400" b="0" i="1" kern="100" dirty="0">
                          <a:solidFill>
                            <a:srgbClr val="002060"/>
                          </a:solidFill>
                          <a:effectLst/>
                        </a:rPr>
                        <a:t>(</a:t>
                      </a:r>
                      <a:r>
                        <a:rPr lang="fr-FR" sz="1400" i="1" kern="100" dirty="0">
                          <a:effectLst/>
                        </a:rPr>
                        <a:t>Les trois personnalités qualifiées sont désignées exclusivement par le maître d’ouvrage).</a:t>
                      </a:r>
                    </a:p>
                    <a:p>
                      <a:pPr algn="just">
                        <a:lnSpc>
                          <a:spcPct val="115000"/>
                        </a:lnSpc>
                        <a:spcAft>
                          <a:spcPts val="800"/>
                        </a:spcAft>
                        <a:buNone/>
                      </a:pPr>
                      <a:r>
                        <a:rPr lang="fr-FR" sz="1400" kern="100" dirty="0">
                          <a:effectLst/>
                        </a:rPr>
                        <a:t>Le directeur régional des affaires culturelles ou son représentant est rapporteur des projets devant le comité. Le préfet de région peut désigner un rapporteur adjoint au sein des services de l'Etat.</a:t>
                      </a:r>
                    </a:p>
                    <a:p>
                      <a:pPr algn="just">
                        <a:lnSpc>
                          <a:spcPct val="115000"/>
                        </a:lnSpc>
                        <a:spcAft>
                          <a:spcPts val="800"/>
                        </a:spcAft>
                        <a:buNone/>
                      </a:pPr>
                      <a:r>
                        <a:rPr lang="fr-FR" sz="1400" kern="100" dirty="0">
                          <a:effectLst/>
                        </a:rPr>
                        <a:t>Le président du comité peut inviter un représentant de la commune du lieu d'implantation de la construction à assister avec voix consultative aux travaux du comité.</a:t>
                      </a:r>
                      <a:endParaRPr lang="fr-FR" sz="1400" kern="100" dirty="0">
                        <a:effectLst/>
                        <a:latin typeface="Calibri" panose="020F0502020204030204" pitchFamily="34" charset="0"/>
                        <a:ea typeface="PMingLiU" panose="02020500000000000000" pitchFamily="18" charset="-120"/>
                        <a:cs typeface="Times New Roman" panose="02020603050405020304" pitchFamily="18" charset="0"/>
                      </a:endParaRPr>
                    </a:p>
                  </a:txBody>
                  <a:tcPr marL="108000" marR="180000" marT="0" marB="0" anchor="ctr"/>
                </a:tc>
                <a:extLst>
                  <a:ext uri="{0D108BD9-81ED-4DB2-BD59-A6C34878D82A}">
                    <a16:rowId xmlns:a16="http://schemas.microsoft.com/office/drawing/2014/main" val="268037746"/>
                  </a:ext>
                </a:extLst>
              </a:tr>
            </a:tbl>
          </a:graphicData>
        </a:graphic>
      </p:graphicFrame>
      <p:pic>
        <p:nvPicPr>
          <p:cNvPr id="5" name="Image 10">
            <a:extLst>
              <a:ext uri="{FF2B5EF4-FFF2-40B4-BE49-F238E27FC236}">
                <a16:creationId xmlns:a16="http://schemas.microsoft.com/office/drawing/2014/main" id="{42296AEC-8289-5D9F-2A4D-1EB3DF3396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3436" y="6154256"/>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8613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A888-AE2C-EFF9-8205-CB55894BCDBF}"/>
            </a:ext>
          </a:extLst>
        </p:cNvPr>
        <p:cNvGrpSpPr/>
        <p:nvPr/>
      </p:nvGrpSpPr>
      <p:grpSpPr>
        <a:xfrm>
          <a:off x="0" y="0"/>
          <a:ext cx="0" cy="0"/>
          <a:chOff x="0" y="0"/>
          <a:chExt cx="0" cy="0"/>
        </a:xfrm>
      </p:grpSpPr>
      <p:sp>
        <p:nvSpPr>
          <p:cNvPr id="22531" name="Espace réservé du contenu 2">
            <a:extLst>
              <a:ext uri="{FF2B5EF4-FFF2-40B4-BE49-F238E27FC236}">
                <a16:creationId xmlns:a16="http://schemas.microsoft.com/office/drawing/2014/main" id="{1DA57BEE-81FE-0608-5AD3-783EAB10CDB1}"/>
              </a:ext>
            </a:extLst>
          </p:cNvPr>
          <p:cNvSpPr>
            <a:spLocks noGrp="1"/>
          </p:cNvSpPr>
          <p:nvPr>
            <p:ph idx="1"/>
          </p:nvPr>
        </p:nvSpPr>
        <p:spPr>
          <a:xfrm>
            <a:off x="2043873" y="2024324"/>
            <a:ext cx="7866312" cy="3588871"/>
          </a:xfrm>
          <a:noFill/>
          <a:ln>
            <a:solidFill>
              <a:schemeClr val="accent1"/>
            </a:solidFill>
            <a:miter lim="800000"/>
            <a:headEnd/>
            <a:tailEnd/>
          </a:ln>
        </p:spPr>
        <p:txBody>
          <a:bodyPr>
            <a:normAutofit/>
          </a:bodyPr>
          <a:lstStyle/>
          <a:p>
            <a:pPr marL="0" indent="0" algn="ctr">
              <a:buNone/>
              <a:defRPr/>
            </a:pPr>
            <a:endParaRPr lang="fr-FR" altLang="fr-FR" sz="2400" b="1" dirty="0">
              <a:solidFill>
                <a:srgbClr val="0070C0"/>
              </a:solidFill>
              <a:latin typeface="Arial" panose="020B0604020202020204" pitchFamily="34" charset="0"/>
            </a:endParaRPr>
          </a:p>
          <a:p>
            <a:pPr marL="0" indent="0" algn="ctr">
              <a:buNone/>
              <a:defRPr/>
            </a:pPr>
            <a:r>
              <a:rPr lang="fr-FR" altLang="fr-FR" sz="2400" b="1" dirty="0">
                <a:solidFill>
                  <a:schemeClr val="bg1"/>
                </a:solidFill>
                <a:latin typeface="Arial" panose="020B0604020202020204" pitchFamily="34" charset="0"/>
              </a:rPr>
              <a:t>COMMANDE PUBLIQUE</a:t>
            </a:r>
          </a:p>
          <a:p>
            <a:pPr algn="just">
              <a:defRPr/>
            </a:pPr>
            <a:endParaRPr lang="fr-FR" altLang="fr-FR" sz="2400" dirty="0">
              <a:latin typeface="Arial" panose="020B0604020202020204" pitchFamily="34" charset="0"/>
            </a:endParaRPr>
          </a:p>
          <a:p>
            <a:pPr algn="l"/>
            <a:endParaRPr lang="fr-FR" sz="1800" i="0" u="none" strike="noStrike" baseline="0" dirty="0">
              <a:latin typeface="Univers LT Std"/>
            </a:endParaRPr>
          </a:p>
          <a:p>
            <a:pPr marL="0" indent="0" algn="ctr">
              <a:buNone/>
            </a:pPr>
            <a:r>
              <a:rPr lang="fr-FR" sz="2400" dirty="0">
                <a:latin typeface="Arial" panose="020B0604020202020204" pitchFamily="34" charset="0"/>
                <a:cs typeface="Arial" panose="020B0604020202020204" pitchFamily="34" charset="0"/>
              </a:rPr>
              <a:t>Tableau récapitulatif des seuils européens                                      et des seuils intermédiaires en 2026</a:t>
            </a:r>
            <a:endParaRPr lang="fr-FR" sz="1400" kern="180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6EBD1A34-466D-4DC7-67A5-75F5503DD69E}"/>
              </a:ext>
            </a:extLst>
          </p:cNvPr>
          <p:cNvSpPr>
            <a:spLocks noGrp="1"/>
          </p:cNvSpPr>
          <p:nvPr>
            <p:ph type="sldNum" sz="quarter" idx="12"/>
          </p:nvPr>
        </p:nvSpPr>
        <p:spPr/>
        <p:txBody>
          <a:bodyPr/>
          <a:lstStyle/>
          <a:p>
            <a:fld id="{E019C1E9-BA57-4C3B-8C55-5A3CBCADEABD}" type="slidenum">
              <a:rPr lang="fr-FR" smtClean="0"/>
              <a:t>9</a:t>
            </a:fld>
            <a:endParaRPr lang="fr-FR"/>
          </a:p>
        </p:txBody>
      </p:sp>
      <p:pic>
        <p:nvPicPr>
          <p:cNvPr id="3" name="Image 10">
            <a:extLst>
              <a:ext uri="{FF2B5EF4-FFF2-40B4-BE49-F238E27FC236}">
                <a16:creationId xmlns:a16="http://schemas.microsoft.com/office/drawing/2014/main" id="{0B8C0F31-310D-FD9F-38DB-070C4AE34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7117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1035</TotalTime>
  <Words>1906</Words>
  <Application>Microsoft Office PowerPoint</Application>
  <PresentationFormat>Grand écran</PresentationFormat>
  <Paragraphs>203</Paragraphs>
  <Slides>14</Slides>
  <Notes>9</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14</vt:i4>
      </vt:variant>
    </vt:vector>
  </HeadingPairs>
  <TitlesOfParts>
    <vt:vector size="24" baseType="lpstr">
      <vt:lpstr>Univers LT Std</vt:lpstr>
      <vt:lpstr>Arial</vt:lpstr>
      <vt:lpstr>Arial Black</vt:lpstr>
      <vt:lpstr>Arial Narrow</vt:lpstr>
      <vt:lpstr>Calibri</vt:lpstr>
      <vt:lpstr>Calibri Light</vt:lpstr>
      <vt:lpstr>Times New Roman</vt:lpstr>
      <vt:lpstr>Verdana</vt:lpstr>
      <vt:lpstr>Wingdings</vt:lpstr>
      <vt:lpstr>Thème Office</vt:lpstr>
      <vt:lpstr>Présentation PowerPoint</vt:lpstr>
      <vt:lpstr>Présentation PowerPoint</vt:lpstr>
      <vt:lpstr>Les modifications apportées par le décret à la commande publique </vt:lpstr>
      <vt:lpstr> Concours de maîtrise d’œuvre : un nouveau cas de dispense</vt:lpstr>
      <vt:lpstr>Les 6 cas de dispense au concours de maîtrise d’œuvre depuis le 22 février 2022 </vt:lpstr>
      <vt:lpstr>Présentation PowerPoint</vt:lpstr>
      <vt:lpstr>Obligation de décoration des constructions publiques : modification de la  composition du comité artistique</vt:lpstr>
      <vt:lpstr>Obligation de décoration des constructions publiques :  composition du comité artistique</vt:lpstr>
      <vt:lpstr>Présentation PowerPoint</vt:lpstr>
      <vt:lpstr>Seuils et publicité des marchés publics</vt:lpstr>
      <vt:lpstr>Présentation PowerPoint</vt:lpstr>
      <vt:lpstr> Dispositif visant à simplifier l’accès à la commande publique : « passe marchés » </vt:lpstr>
      <vt:lpstr>Présentation PowerPoint</vt:lpstr>
      <vt:lpstr> Présentation de l’association des acheteurs publics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chantal brunet</dc:creator>
  <cp:lastModifiedBy>chantal brunet</cp:lastModifiedBy>
  <cp:revision>14</cp:revision>
  <dcterms:created xsi:type="dcterms:W3CDTF">2026-02-27T18:59:13Z</dcterms:created>
  <dcterms:modified xsi:type="dcterms:W3CDTF">2026-03-10T21:31:52Z</dcterms:modified>
</cp:coreProperties>
</file>